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6693-9FC5-439F-9DEE-EA52B4BF0348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7A-518B-4F4E-AF35-C18CC7D422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6693-9FC5-439F-9DEE-EA52B4BF0348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7A-518B-4F4E-AF35-C18CC7D422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6693-9FC5-439F-9DEE-EA52B4BF0348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7A-518B-4F4E-AF35-C18CC7D42251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6693-9FC5-439F-9DEE-EA52B4BF0348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7A-518B-4F4E-AF35-C18CC7D4225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6693-9FC5-439F-9DEE-EA52B4BF0348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7A-518B-4F4E-AF35-C18CC7D422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6693-9FC5-439F-9DEE-EA52B4BF0348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7A-518B-4F4E-AF35-C18CC7D4225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6693-9FC5-439F-9DEE-EA52B4BF0348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7A-518B-4F4E-AF35-C18CC7D422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6693-9FC5-439F-9DEE-EA52B4BF0348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7A-518B-4F4E-AF35-C18CC7D422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6693-9FC5-439F-9DEE-EA52B4BF0348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7A-518B-4F4E-AF35-C18CC7D422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6693-9FC5-439F-9DEE-EA52B4BF0348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7A-518B-4F4E-AF35-C18CC7D42251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16693-9FC5-439F-9DEE-EA52B4BF0348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1107A-518B-4F4E-AF35-C18CC7D4225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9316693-9FC5-439F-9DEE-EA52B4BF0348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C71107A-518B-4F4E-AF35-C18CC7D4225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780108"/>
          </a:xfrm>
        </p:spPr>
        <p:txBody>
          <a:bodyPr>
            <a:noAutofit/>
          </a:bodyPr>
          <a:lstStyle/>
          <a:p>
            <a:r>
              <a:rPr lang="ru-RU" dirty="0" smtClean="0"/>
              <a:t>Аналитический отчёт о повышении квалификации и (или) переподготовки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2020/2021 учебный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206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2499481"/>
              </p:ext>
            </p:extLst>
          </p:nvPr>
        </p:nvGraphicFramePr>
        <p:xfrm>
          <a:off x="683568" y="1196752"/>
          <a:ext cx="8136904" cy="5600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4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6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Название курса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«Оказание первой помощи»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«Развитие цифровой грамотности педагогов. Современные формы оценивания в цифровой школе»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«Основы цифровой грамотности»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«Цифровая грамотность:  базовый курс по развитию компетенций </a:t>
                      </a: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XXI</a:t>
                      </a: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века»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«Обеспечение комплексной безопасности общеобразовательных учреждений»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«Обработка персональных данных в образовательных организациях»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«Основы здорового питания для школьников»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0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«Формирование культуры питания обучающихся в целях реализации Плана основных мероприятий, проводимых в рамках Десятилетия Детства»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«Профилактика </a:t>
                      </a:r>
                      <a:r>
                        <a:rPr lang="ru-RU" sz="12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коронавируса</a:t>
                      </a: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гриппа и других ОРВИ в </a:t>
                      </a:r>
                      <a:r>
                        <a:rPr lang="ru-RU" sz="12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общеобразовазовательных</a:t>
                      </a: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учреждениях»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«Конвенция о правах ребенка и права ребенка»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0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«Интегрированное обучение учащихся с ограниченными возможностями здоровья в условиях общеобразовательной школы»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6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«Развитие социальных компетенций у детей с ОВЗ»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6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«Методика оказания экстренной </a:t>
                      </a:r>
                      <a:r>
                        <a:rPr lang="ru-RU" sz="12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допсихологической</a:t>
                      </a: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помощи в ЧС»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6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«Методика организации образовательного процесса в начальном общем образовании»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25272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Информация о повышении квалификации и (или) переподготовки</a:t>
            </a:r>
            <a:br>
              <a:rPr lang="ru-RU" sz="2400" dirty="0" smtClean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143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3388587"/>
              </p:ext>
            </p:extLst>
          </p:nvPr>
        </p:nvGraphicFramePr>
        <p:xfrm>
          <a:off x="871538" y="2674938"/>
          <a:ext cx="7408862" cy="294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2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6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«Школа современного учителя»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Учителя-предметники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«Финансовая грамотность»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Учителя начальной школы и учителя математики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«Функциональная грамотность»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«Специфика преподавания предмета «Родной (русский) язык» с учётом реализации ФГОС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Учителя начальной школы и учителя-предметники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План по повышению квалификации на 2021/2022 учебный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241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43</TotalTime>
  <Words>223</Words>
  <Application>Microsoft Office PowerPoint</Application>
  <PresentationFormat>Экран (4:3)</PresentationFormat>
  <Paragraphs>41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Calibri</vt:lpstr>
      <vt:lpstr>Candara</vt:lpstr>
      <vt:lpstr>Symbol</vt:lpstr>
      <vt:lpstr>Times New Roman</vt:lpstr>
      <vt:lpstr>Волна</vt:lpstr>
      <vt:lpstr>Аналитический отчёт о повышении квалификации и (или) переподготовки</vt:lpstr>
      <vt:lpstr>Информация о повышении квалификации и (или) переподготовки </vt:lpstr>
      <vt:lpstr>План по повышению квалификации на 2021/2022 учебный год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о курсах КПК или переподготовки</dc:title>
  <dc:creator>teacher-10</dc:creator>
  <cp:lastModifiedBy>Andrussevich</cp:lastModifiedBy>
  <cp:revision>5</cp:revision>
  <dcterms:created xsi:type="dcterms:W3CDTF">2021-06-03T11:44:14Z</dcterms:created>
  <dcterms:modified xsi:type="dcterms:W3CDTF">2021-11-11T11:10:53Z</dcterms:modified>
</cp:coreProperties>
</file>