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73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Итоги методической работы школы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Зарубина Е.В.,</a:t>
            </a:r>
          </a:p>
          <a:p>
            <a:pPr algn="r"/>
            <a:r>
              <a:rPr lang="ru-RU" dirty="0" smtClean="0"/>
              <a:t>замдиректора по УВР</a:t>
            </a:r>
            <a:endParaRPr lang="ru-RU" dirty="0"/>
          </a:p>
        </p:txBody>
      </p:sp>
      <p:pic>
        <p:nvPicPr>
          <p:cNvPr id="4" name="Picture 4" descr="https://lh6.googleusercontent.com/GvMhPLo4TgTancTKoWtvU28tJ2pfmk-NK8QudzP3J5i89h_9bY60zBqNqLj8tBiyVvHVgvxpOixTTad6_Gcw6aYeSU_k8zz91CpmwmCbwWEyBsCXwU7tY7J23x6eSE0ykIxGVyfFtb4"/>
          <p:cNvPicPr>
            <a:picLocks noChangeAspect="1" noChangeArrowheads="1"/>
          </p:cNvPicPr>
          <p:nvPr/>
        </p:nvPicPr>
        <p:blipFill>
          <a:blip r:embed="rId2"/>
          <a:srcRect l="18970" t="11803" r="18583" b="81171"/>
          <a:stretch>
            <a:fillRect/>
          </a:stretch>
        </p:blipFill>
        <p:spPr bwMode="auto">
          <a:xfrm>
            <a:off x="0" y="0"/>
            <a:ext cx="9144000" cy="868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Цель методической работы:</a:t>
            </a:r>
          </a:p>
          <a:p>
            <a:r>
              <a:rPr lang="ru-RU" dirty="0" smtClean="0"/>
              <a:t>Совершенствование педагогического мастерства учителя  как основного способа повышения качества преподавания.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Основные задачи методической работы:</a:t>
            </a:r>
          </a:p>
          <a:p>
            <a:pPr lvl="0"/>
            <a:r>
              <a:rPr lang="ru-RU" dirty="0" smtClean="0"/>
              <a:t>Освоение требований к современному уроку. Выработка методических рекомендаций по проектированию современного урока.</a:t>
            </a:r>
          </a:p>
          <a:p>
            <a:pPr lvl="0"/>
            <a:r>
              <a:rPr lang="ru-RU" dirty="0" smtClean="0"/>
              <a:t>Изучение затруднений учителей при подготовке и проведении урока.</a:t>
            </a:r>
          </a:p>
          <a:p>
            <a:pPr lvl="0"/>
            <a:r>
              <a:rPr lang="ru-RU" dirty="0" smtClean="0"/>
              <a:t>Использование возможностей информатизации для повышения качества урока.</a:t>
            </a:r>
          </a:p>
          <a:p>
            <a:pPr lvl="0"/>
            <a:r>
              <a:rPr lang="ru-RU" dirty="0" smtClean="0"/>
              <a:t>Повышение качества образования обучающихся и развитие их творческих способностей путем использования новых педагогических технологий на уроках.</a:t>
            </a:r>
          </a:p>
          <a:p>
            <a:pPr lvl="0"/>
            <a:r>
              <a:rPr lang="ru-RU" dirty="0" smtClean="0"/>
              <a:t>Выявление, обобщение и распространение положительного опыта.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5697559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В соответствии с поставленными целями и задачами методическая работа осуществлялась по следующим</a:t>
            </a:r>
            <a:r>
              <a:rPr lang="ru-RU" dirty="0" smtClean="0"/>
              <a:t> </a:t>
            </a:r>
            <a:r>
              <a:rPr lang="ru-RU" b="1" dirty="0" smtClean="0"/>
              <a:t>направлениям: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Педагогический совет.</a:t>
            </a:r>
          </a:p>
          <a:p>
            <a:r>
              <a:rPr lang="ru-RU" dirty="0" smtClean="0"/>
              <a:t>Методические объединения учителей школы.</a:t>
            </a:r>
          </a:p>
          <a:p>
            <a:r>
              <a:rPr lang="ru-RU" dirty="0" smtClean="0"/>
              <a:t>Обобщение опыта работы.</a:t>
            </a:r>
          </a:p>
          <a:p>
            <a:r>
              <a:rPr lang="ru-RU" dirty="0" smtClean="0"/>
              <a:t>Открытые уроки.</a:t>
            </a:r>
          </a:p>
          <a:p>
            <a:r>
              <a:rPr lang="ru-RU" dirty="0" smtClean="0"/>
              <a:t>Аттестационные мероприятия.</a:t>
            </a:r>
          </a:p>
          <a:p>
            <a:r>
              <a:rPr lang="ru-RU" dirty="0" smtClean="0"/>
              <a:t>Организация и контроль курсовой системы обучения.</a:t>
            </a:r>
          </a:p>
          <a:p>
            <a:r>
              <a:rPr lang="ru-RU" dirty="0" smtClean="0"/>
              <a:t>Предметные недели.</a:t>
            </a:r>
          </a:p>
          <a:p>
            <a:r>
              <a:rPr lang="ru-RU" dirty="0" smtClean="0"/>
              <a:t>День открытых дверей.</a:t>
            </a:r>
          </a:p>
          <a:p>
            <a:r>
              <a:rPr lang="ru-RU" dirty="0" smtClean="0"/>
              <a:t>Проектно-исследовательская конференция.</a:t>
            </a:r>
          </a:p>
          <a:p>
            <a:r>
              <a:rPr lang="ru-RU" dirty="0" smtClean="0"/>
              <a:t>Педагогический мониторинг.</a:t>
            </a:r>
          </a:p>
          <a:p>
            <a:r>
              <a:rPr lang="ru-RU" dirty="0" smtClean="0"/>
              <a:t>Семинары.</a:t>
            </a:r>
          </a:p>
          <a:p>
            <a:r>
              <a:rPr lang="ru-RU" dirty="0" smtClean="0"/>
              <a:t>Круглые столы.</a:t>
            </a:r>
          </a:p>
          <a:p>
            <a:r>
              <a:rPr lang="ru-RU" dirty="0" smtClean="0"/>
              <a:t>Дискуссии.</a:t>
            </a:r>
          </a:p>
          <a:p>
            <a:r>
              <a:rPr lang="ru-RU" dirty="0" smtClean="0"/>
              <a:t> Работа в группах.</a:t>
            </a:r>
          </a:p>
          <a:p>
            <a:r>
              <a:rPr lang="ru-RU" dirty="0" smtClean="0"/>
              <a:t>Мастер-классы.</a:t>
            </a:r>
          </a:p>
          <a:p>
            <a:r>
              <a:rPr lang="ru-RU" dirty="0" smtClean="0"/>
              <a:t>Творческие отчеты.</a:t>
            </a:r>
          </a:p>
          <a:p>
            <a:r>
              <a:rPr lang="ru-RU" dirty="0" smtClean="0"/>
              <a:t> Методическое консультирование.</a:t>
            </a:r>
          </a:p>
          <a:p>
            <a:r>
              <a:rPr lang="ru-RU" dirty="0" smtClean="0"/>
              <a:t> Деловые игры. </a:t>
            </a:r>
          </a:p>
          <a:p>
            <a:r>
              <a:rPr lang="ru-RU" b="1" dirty="0" smtClean="0"/>
              <a:t>8 заседаний МС школы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РАБОТЫ МЕТОДИЧЕСКОГО СОВЕТА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Расширение зоны использования электронных образовательных ресурсов в образовательном процессе и процессах взаимодействия коллектива в условиях введения ФГОС.</a:t>
            </a:r>
          </a:p>
          <a:p>
            <a:r>
              <a:rPr lang="ru-RU" sz="8000" dirty="0" smtClean="0"/>
              <a:t>Аналитическая работа по повышению эффективности и качества образовательного процесса, его методического обеспечения в новом учебном году </a:t>
            </a:r>
            <a:r>
              <a:rPr lang="ru-RU" sz="8000" b="1" dirty="0" smtClean="0"/>
              <a:t>«Организация самостоятельной деятельности обучающихся в учебно-воспитательном процессе как средство повышения его эффективности» </a:t>
            </a:r>
          </a:p>
          <a:p>
            <a:r>
              <a:rPr lang="ru-RU" sz="8000" dirty="0" smtClean="0"/>
              <a:t>Внесение изменений в ВСОКО</a:t>
            </a:r>
          </a:p>
          <a:p>
            <a:r>
              <a:rPr lang="ru-RU" sz="8000" dirty="0" smtClean="0"/>
              <a:t>Внесение изменений в содержание ВШК и перспективы системы ВШК на 2021-2022</a:t>
            </a:r>
          </a:p>
          <a:p>
            <a:r>
              <a:rPr lang="ru-RU" sz="8000" dirty="0" smtClean="0"/>
              <a:t>Мониторинг дефицитов по следующим направлениям: функциональная грамотность, финансовая грамотность, оценка качества, анализ результатов ВПР, эксперты ГИА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РАБОТЫ МЕТОДИЧЕСКОГО СОВЕТА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Корреляция результатов: промежуточной аттестации  и диагностических работ внешней и внутренней оценки</a:t>
            </a:r>
          </a:p>
          <a:p>
            <a:r>
              <a:rPr lang="ru-RU" dirty="0" smtClean="0"/>
              <a:t>Принято решение о пересмотре часов внеурочной деятельности при планировании часов неурочной деятельности на 2021-2022 </a:t>
            </a:r>
            <a:r>
              <a:rPr lang="ru-RU" dirty="0" err="1" smtClean="0"/>
              <a:t>уч.год</a:t>
            </a:r>
            <a:r>
              <a:rPr lang="ru-RU" dirty="0" smtClean="0"/>
              <a:t> </a:t>
            </a:r>
          </a:p>
          <a:p>
            <a:r>
              <a:rPr lang="ru-RU" dirty="0" smtClean="0"/>
              <a:t>Изменение в плане работе и организации работы с одаренными (отдельного направления работы с одаренными обучающимися).</a:t>
            </a:r>
          </a:p>
          <a:p>
            <a:r>
              <a:rPr lang="ru-RU" dirty="0" smtClean="0"/>
              <a:t>Было предложено продемонстрировать и предложить материалы по распространению передового опыта по теме самообразования, разместив все в общей папке локальной сети для общего пользования.</a:t>
            </a:r>
          </a:p>
          <a:p>
            <a:r>
              <a:rPr lang="ru-RU" dirty="0" smtClean="0"/>
              <a:t>Создание и пополнение банка методических разработок учителей </a:t>
            </a:r>
          </a:p>
          <a:p>
            <a:r>
              <a:rPr lang="ru-RU" dirty="0" smtClean="0"/>
              <a:t>Рекомендации для учителя «Условия успешности организации        самостоятельной работы учащихся на уроке»  и памятку для родителей «Воспитание самостоятельности у ребенка»</a:t>
            </a:r>
          </a:p>
          <a:p>
            <a:r>
              <a:rPr lang="ru-RU" dirty="0" smtClean="0"/>
              <a:t>Мероприятий по формированию у участников образовательных объективной оценки образовательных результатов</a:t>
            </a:r>
          </a:p>
          <a:p>
            <a:r>
              <a:rPr lang="ru-RU" dirty="0" smtClean="0"/>
              <a:t>Коррекция содержания и  перспективы деятельности методических объединений (МО),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Повышение квалификации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 Методическая работа </a:t>
            </a:r>
            <a:r>
              <a:rPr lang="ru-RU" dirty="0" smtClean="0"/>
              <a:t>–это целостная, основанная на достижениях науки, педагогического опыта и на конкретном анализе учебно-воспитательного процесса система взаимосвязанных мер, действий и мероприятий, направленных на всестороннее повышение квалификации и профессионального мастерства каждого учителя.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356</Words>
  <Application>Microsoft Office PowerPoint</Application>
  <PresentationFormat>Экран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Итоги методической работы школы</vt:lpstr>
      <vt:lpstr>ЦЕЛИ И ЗАДАЧИ</vt:lpstr>
      <vt:lpstr>Презентация PowerPoint</vt:lpstr>
      <vt:lpstr>РЕЗУЛЬТАТЫ РАБОТЫ МЕТОДИЧЕСКОГО СОВЕТА РАБОТЫ</vt:lpstr>
      <vt:lpstr>РЕЗУЛЬТАТЫ РАБОТЫ МЕТОДИЧЕСКОГО СОВЕТА РАБОТЫ</vt:lpstr>
      <vt:lpstr>Повышение квалификации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методической работы школы</dc:title>
  <dc:creator>User</dc:creator>
  <cp:lastModifiedBy>Andrussevich</cp:lastModifiedBy>
  <cp:revision>5</cp:revision>
  <dcterms:created xsi:type="dcterms:W3CDTF">2021-06-05T15:59:05Z</dcterms:created>
  <dcterms:modified xsi:type="dcterms:W3CDTF">2021-11-11T11:15:32Z</dcterms:modified>
</cp:coreProperties>
</file>