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313" r:id="rId3"/>
    <p:sldId id="283" r:id="rId4"/>
    <p:sldId id="259" r:id="rId5"/>
    <p:sldId id="289" r:id="rId6"/>
    <p:sldId id="290" r:id="rId7"/>
    <p:sldId id="299" r:id="rId8"/>
    <p:sldId id="314" r:id="rId9"/>
    <p:sldId id="293" r:id="rId10"/>
    <p:sldId id="295" r:id="rId11"/>
    <p:sldId id="297" r:id="rId12"/>
  </p:sldIdLst>
  <p:sldSz cx="9144000" cy="6858000" type="screen4x3"/>
  <p:notesSz cx="6761163" cy="9942513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42060"/>
    <a:srgbClr val="AAC3FC"/>
    <a:srgbClr val="6699FF"/>
    <a:srgbClr val="CCCCFF"/>
    <a:srgbClr val="000099"/>
    <a:srgbClr val="0033CC"/>
    <a:srgbClr val="4B80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505E3EF-67EA-436B-97B2-0124C06EBD24}" styleName="Средний стиль 4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E8B1032C-EA38-4F05-BA0D-38AFFFC7BED3}" styleName="Светлый стиль 3 -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8A107856-5554-42FB-B03E-39F5DBC370BA}" styleName="Средний стиль 4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425" autoAdjust="0"/>
    <p:restoredTop sz="94667" autoAdjust="0"/>
  </p:normalViewPr>
  <p:slideViewPr>
    <p:cSldViewPr>
      <p:cViewPr>
        <p:scale>
          <a:sx n="100" d="100"/>
          <a:sy n="100" d="100"/>
        </p:scale>
        <p:origin x="-936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diagram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C9BA7B5-D8D5-4FF8-8F85-0A53087806FE}" type="doc">
      <dgm:prSet loTypeId="urn:microsoft.com/office/officeart/2005/8/layout/vList3#1" loCatId="picture" qsTypeId="urn:microsoft.com/office/officeart/2005/8/quickstyle/simple1#1" qsCatId="simple" csTypeId="urn:microsoft.com/office/officeart/2005/8/colors/accent1_2#1" csCatId="accent1" phldr="1"/>
      <dgm:spPr/>
      <dgm:t>
        <a:bodyPr/>
        <a:lstStyle/>
        <a:p>
          <a:endParaRPr lang="ru-RU"/>
        </a:p>
      </dgm:t>
    </dgm:pt>
    <dgm:pt modelId="{724B34BB-E318-4F90-9032-9D62E65082A6}">
      <dgm:prSet phldrT="[Текст]" custT="1"/>
      <dgm:spPr/>
      <dgm:t>
        <a:bodyPr/>
        <a:lstStyle/>
        <a:p>
          <a:pPr algn="l"/>
          <a:r>
            <a:rPr lang="ru-RU" sz="2000" b="0" dirty="0" smtClean="0">
              <a:solidFill>
                <a:srgbClr val="000099"/>
              </a:solidFill>
              <a:latin typeface="Georgia" panose="02040502050405020303" pitchFamily="18" charset="0"/>
            </a:rPr>
            <a:t>Плановые инструктажи, психологическая </a:t>
          </a:r>
        </a:p>
        <a:p>
          <a:pPr algn="l"/>
          <a:r>
            <a:rPr lang="ru-RU" sz="2000" b="0" dirty="0" smtClean="0">
              <a:solidFill>
                <a:srgbClr val="000099"/>
              </a:solidFill>
              <a:latin typeface="Georgia" panose="02040502050405020303" pitchFamily="18" charset="0"/>
            </a:rPr>
            <a:t>поддержка </a:t>
          </a:r>
          <a:endParaRPr lang="ru-RU" sz="2000" b="0" dirty="0">
            <a:solidFill>
              <a:srgbClr val="000099"/>
            </a:solidFill>
            <a:latin typeface="Georgia" panose="02040502050405020303" pitchFamily="18" charset="0"/>
          </a:endParaRPr>
        </a:p>
      </dgm:t>
    </dgm:pt>
    <dgm:pt modelId="{7148008D-3DF6-4344-B5CF-A617D293414F}" type="parTrans" cxnId="{8F8CFC85-CA32-4553-97B7-FEFA5FABCBCD}">
      <dgm:prSet/>
      <dgm:spPr/>
      <dgm:t>
        <a:bodyPr/>
        <a:lstStyle/>
        <a:p>
          <a:endParaRPr lang="ru-RU"/>
        </a:p>
      </dgm:t>
    </dgm:pt>
    <dgm:pt modelId="{7AECE8BF-45A9-433C-BF8F-CC51252B2A41}" type="sibTrans" cxnId="{8F8CFC85-CA32-4553-97B7-FEFA5FABCBCD}">
      <dgm:prSet/>
      <dgm:spPr/>
      <dgm:t>
        <a:bodyPr/>
        <a:lstStyle/>
        <a:p>
          <a:endParaRPr lang="ru-RU"/>
        </a:p>
      </dgm:t>
    </dgm:pt>
    <dgm:pt modelId="{B4CF1B75-D33E-455A-8BEF-A7D15C2D8018}">
      <dgm:prSet phldrT="[Текст]" custT="1"/>
      <dgm:spPr/>
      <dgm:t>
        <a:bodyPr/>
        <a:lstStyle/>
        <a:p>
          <a:pPr algn="l"/>
          <a:r>
            <a:rPr lang="ru-RU" sz="2000" b="0" dirty="0" smtClean="0">
              <a:solidFill>
                <a:srgbClr val="000099"/>
              </a:solidFill>
              <a:latin typeface="Georgia" panose="02040502050405020303" pitchFamily="18" charset="0"/>
            </a:rPr>
            <a:t>Информационные стенды ГИА</a:t>
          </a:r>
          <a:endParaRPr lang="ru-RU" sz="2000" b="0" dirty="0">
            <a:solidFill>
              <a:srgbClr val="000099"/>
            </a:solidFill>
            <a:latin typeface="Georgia" panose="02040502050405020303" pitchFamily="18" charset="0"/>
          </a:endParaRPr>
        </a:p>
      </dgm:t>
    </dgm:pt>
    <dgm:pt modelId="{20AD27AB-3C55-4FAF-9CCA-8C9E65614A20}" type="parTrans" cxnId="{7FD62D11-8678-42FC-AAC9-8C163FDA6D0B}">
      <dgm:prSet/>
      <dgm:spPr/>
      <dgm:t>
        <a:bodyPr/>
        <a:lstStyle/>
        <a:p>
          <a:endParaRPr lang="ru-RU"/>
        </a:p>
      </dgm:t>
    </dgm:pt>
    <dgm:pt modelId="{53806F2D-1CD7-4D35-AA24-66F707488167}" type="sibTrans" cxnId="{7FD62D11-8678-42FC-AAC9-8C163FDA6D0B}">
      <dgm:prSet/>
      <dgm:spPr/>
      <dgm:t>
        <a:bodyPr/>
        <a:lstStyle/>
        <a:p>
          <a:endParaRPr lang="ru-RU"/>
        </a:p>
      </dgm:t>
    </dgm:pt>
    <dgm:pt modelId="{7B7C7E15-9ADE-4298-9A68-33C38584D25F}">
      <dgm:prSet phldrT="[Текст]" custT="1"/>
      <dgm:spPr/>
      <dgm:t>
        <a:bodyPr/>
        <a:lstStyle/>
        <a:p>
          <a:pPr algn="l"/>
          <a:r>
            <a:rPr lang="ru-RU" sz="1800" b="0" dirty="0" smtClean="0">
              <a:solidFill>
                <a:srgbClr val="000099"/>
              </a:solidFill>
              <a:latin typeface="Georgia" panose="02040502050405020303" pitchFamily="18" charset="0"/>
            </a:rPr>
            <a:t>Пробные ЕГЭ</a:t>
          </a:r>
        </a:p>
      </dgm:t>
    </dgm:pt>
    <dgm:pt modelId="{D1BB8C23-94D6-4204-A247-BD78742E8198}" type="parTrans" cxnId="{1F9AE7C8-34AB-4277-9FCD-9A31F47728E4}">
      <dgm:prSet/>
      <dgm:spPr/>
      <dgm:t>
        <a:bodyPr/>
        <a:lstStyle/>
        <a:p>
          <a:endParaRPr lang="ru-RU"/>
        </a:p>
      </dgm:t>
    </dgm:pt>
    <dgm:pt modelId="{C8BF647A-994C-45B0-B185-412859F1D458}" type="sibTrans" cxnId="{1F9AE7C8-34AB-4277-9FCD-9A31F47728E4}">
      <dgm:prSet/>
      <dgm:spPr/>
      <dgm:t>
        <a:bodyPr/>
        <a:lstStyle/>
        <a:p>
          <a:endParaRPr lang="ru-RU"/>
        </a:p>
      </dgm:t>
    </dgm:pt>
    <dgm:pt modelId="{81D9F694-D95B-4526-BB2D-3BF1C279FAC0}">
      <dgm:prSet phldrT="[Текст]" custT="1"/>
      <dgm:spPr/>
      <dgm:t>
        <a:bodyPr/>
        <a:lstStyle/>
        <a:p>
          <a:pPr algn="l"/>
          <a:r>
            <a:rPr lang="ru-RU" sz="2000" b="0" dirty="0" smtClean="0">
              <a:solidFill>
                <a:srgbClr val="000099"/>
              </a:solidFill>
              <a:latin typeface="Georgia" panose="02040502050405020303" pitchFamily="18" charset="0"/>
            </a:rPr>
            <a:t>Информационные плакаты ЕГЭ</a:t>
          </a:r>
          <a:endParaRPr lang="ru-RU" sz="2000" b="0" dirty="0">
            <a:solidFill>
              <a:srgbClr val="000099"/>
            </a:solidFill>
            <a:latin typeface="Georgia" panose="02040502050405020303" pitchFamily="18" charset="0"/>
          </a:endParaRPr>
        </a:p>
      </dgm:t>
    </dgm:pt>
    <dgm:pt modelId="{CAAB4E71-EC2E-4AA5-9491-3E8BDFD71DE9}" type="sibTrans" cxnId="{4CBCD9F1-BFE8-4B3A-979A-AA3FE43708BD}">
      <dgm:prSet/>
      <dgm:spPr/>
      <dgm:t>
        <a:bodyPr/>
        <a:lstStyle/>
        <a:p>
          <a:endParaRPr lang="ru-RU"/>
        </a:p>
      </dgm:t>
    </dgm:pt>
    <dgm:pt modelId="{985BE5F7-FF6C-4688-8177-498E79CC1274}" type="parTrans" cxnId="{4CBCD9F1-BFE8-4B3A-979A-AA3FE43708BD}">
      <dgm:prSet/>
      <dgm:spPr/>
      <dgm:t>
        <a:bodyPr/>
        <a:lstStyle/>
        <a:p>
          <a:endParaRPr lang="ru-RU"/>
        </a:p>
      </dgm:t>
    </dgm:pt>
    <dgm:pt modelId="{357081B1-B29D-496B-A53C-C48FD1DCD50F}" type="pres">
      <dgm:prSet presAssocID="{AC9BA7B5-D8D5-4FF8-8F85-0A53087806FE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7801BD7-E55B-4C5E-AE28-D7D457B1E0E9}" type="pres">
      <dgm:prSet presAssocID="{81D9F694-D95B-4526-BB2D-3BF1C279FAC0}" presName="composite" presStyleCnt="0"/>
      <dgm:spPr/>
    </dgm:pt>
    <dgm:pt modelId="{6B6FD75C-D4D6-462B-9608-431EC77F2887}" type="pres">
      <dgm:prSet presAssocID="{81D9F694-D95B-4526-BB2D-3BF1C279FAC0}" presName="imgShp" presStyleLbl="fgImgPlace1" presStyleIdx="0" presStyleCnt="4" custScaleX="113097" custScaleY="102365" custLinFactX="-100000" custLinFactNeighborX="-107620" custLinFactNeighborY="-10756"/>
      <dgm:spPr>
        <a:blipFill>
          <a:blip xmlns:r="http://schemas.openxmlformats.org/officeDocument/2006/relationships" r:embed="rId1" cstate="print">
            <a:extLst/>
          </a:blip>
          <a:srcRect/>
          <a:stretch>
            <a:fillRect t="-5000" b="-5000"/>
          </a:stretch>
        </a:blipFill>
        <a:ln>
          <a:noFill/>
        </a:ln>
        <a:scene3d>
          <a:camera prst="orthographicFront"/>
          <a:lightRig rig="threePt" dir="t"/>
        </a:scene3d>
        <a:sp3d>
          <a:bevelT w="165100" prst="coolSlant"/>
        </a:sp3d>
      </dgm:spPr>
      <dgm:t>
        <a:bodyPr/>
        <a:lstStyle/>
        <a:p>
          <a:endParaRPr lang="ru-RU"/>
        </a:p>
      </dgm:t>
    </dgm:pt>
    <dgm:pt modelId="{2D2D1C14-D144-4DE5-9F96-A8C2D8F86FA8}" type="pres">
      <dgm:prSet presAssocID="{81D9F694-D95B-4526-BB2D-3BF1C279FAC0}" presName="txShp" presStyleLbl="node1" presStyleIdx="0" presStyleCnt="4" custScaleX="136562" custScaleY="148518" custLinFactNeighborX="4098" custLinFactNeighborY="-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7AA47B5-33AB-474D-B7D1-1C7CA1D15B84}" type="pres">
      <dgm:prSet presAssocID="{CAAB4E71-EC2E-4AA5-9491-3E8BDFD71DE9}" presName="spacing" presStyleCnt="0"/>
      <dgm:spPr/>
    </dgm:pt>
    <dgm:pt modelId="{94286319-2B61-49DC-A1CB-02737C6274FE}" type="pres">
      <dgm:prSet presAssocID="{724B34BB-E318-4F90-9032-9D62E65082A6}" presName="composite" presStyleCnt="0"/>
      <dgm:spPr/>
    </dgm:pt>
    <dgm:pt modelId="{F35C2B02-F012-4FEB-AA88-E3DB555D75FD}" type="pres">
      <dgm:prSet presAssocID="{724B34BB-E318-4F90-9032-9D62E65082A6}" presName="imgShp" presStyleLbl="fgImgPlace1" presStyleIdx="1" presStyleCnt="4" custScaleX="112271" custScaleY="102366" custLinFactX="-100000" custLinFactNeighborX="-184064" custLinFactNeighborY="-22332"/>
      <dgm:spPr>
        <a:prstGeom prst="ellipse">
          <a:avLst/>
        </a:prstGeom>
        <a:blipFill>
          <a:blip xmlns:r="http://schemas.openxmlformats.org/officeDocument/2006/relationships" r:embed="rId2" cstate="print">
            <a:extLst/>
          </a:blip>
          <a:srcRect/>
          <a:stretch>
            <a:fillRect t="-5000" b="-5000"/>
          </a:stretch>
        </a:blipFill>
        <a:ln>
          <a:noFill/>
        </a:ln>
        <a:scene3d>
          <a:camera prst="orthographicFront"/>
          <a:lightRig rig="threePt" dir="t"/>
        </a:scene3d>
        <a:sp3d>
          <a:bevelT w="165100" prst="coolSlant"/>
        </a:sp3d>
      </dgm:spPr>
      <dgm:t>
        <a:bodyPr/>
        <a:lstStyle/>
        <a:p>
          <a:endParaRPr lang="ru-RU"/>
        </a:p>
      </dgm:t>
    </dgm:pt>
    <dgm:pt modelId="{CA44EDB9-9A3A-4E24-8C1D-5388906ACECE}" type="pres">
      <dgm:prSet presAssocID="{724B34BB-E318-4F90-9032-9D62E65082A6}" presName="txShp" presStyleLbl="node1" presStyleIdx="1" presStyleCnt="4" custScaleX="136542" custScaleY="148518" custLinFactNeighborX="4088" custLinFactNeighborY="-1576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9D42685-DE73-4BC6-864F-09A097398B08}" type="pres">
      <dgm:prSet presAssocID="{7AECE8BF-45A9-433C-BF8F-CC51252B2A41}" presName="spacing" presStyleCnt="0"/>
      <dgm:spPr/>
    </dgm:pt>
    <dgm:pt modelId="{7843E48B-B68A-47B0-8DD7-456FB69CFC3D}" type="pres">
      <dgm:prSet presAssocID="{B4CF1B75-D33E-455A-8BEF-A7D15C2D8018}" presName="composite" presStyleCnt="0"/>
      <dgm:spPr/>
    </dgm:pt>
    <dgm:pt modelId="{951A8A6B-9812-46E9-85A7-378E2439586C}" type="pres">
      <dgm:prSet presAssocID="{B4CF1B75-D33E-455A-8BEF-A7D15C2D8018}" presName="imgShp" presStyleLbl="fgImgPlace1" presStyleIdx="2" presStyleCnt="4" custScaleX="112271" custScaleY="102366" custLinFactX="-100000" custLinFactNeighborX="-184064" custLinFactNeighborY="-32478"/>
      <dgm:spPr>
        <a:blipFill>
          <a:blip xmlns:r="http://schemas.openxmlformats.org/officeDocument/2006/relationships" r:embed="rId2" cstate="print">
            <a:extLst/>
          </a:blip>
          <a:srcRect/>
          <a:stretch>
            <a:fillRect t="-5000" b="-5000"/>
          </a:stretch>
        </a:blipFill>
        <a:ln>
          <a:noFill/>
        </a:ln>
        <a:scene3d>
          <a:camera prst="orthographicFront"/>
          <a:lightRig rig="threePt" dir="t"/>
        </a:scene3d>
        <a:sp3d>
          <a:bevelT w="165100" prst="coolSlant"/>
        </a:sp3d>
      </dgm:spPr>
      <dgm:t>
        <a:bodyPr/>
        <a:lstStyle/>
        <a:p>
          <a:endParaRPr lang="ru-RU"/>
        </a:p>
      </dgm:t>
    </dgm:pt>
    <dgm:pt modelId="{35630293-5B3A-44F5-9A9B-3A8AD63F94F0}" type="pres">
      <dgm:prSet presAssocID="{B4CF1B75-D33E-455A-8BEF-A7D15C2D8018}" presName="txShp" presStyleLbl="node1" presStyleIdx="2" presStyleCnt="4" custScaleX="136544" custScaleY="148518" custLinFactNeighborX="2867" custLinFactNeighborY="-2114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D0F8BFB-4999-43F3-A087-EBB3AC5B9442}" type="pres">
      <dgm:prSet presAssocID="{53806F2D-1CD7-4D35-AA24-66F707488167}" presName="spacing" presStyleCnt="0"/>
      <dgm:spPr/>
    </dgm:pt>
    <dgm:pt modelId="{E958D878-CB2C-4425-82FD-7B714801500E}" type="pres">
      <dgm:prSet presAssocID="{7B7C7E15-9ADE-4298-9A68-33C38584D25F}" presName="composite" presStyleCnt="0"/>
      <dgm:spPr/>
    </dgm:pt>
    <dgm:pt modelId="{200D552E-387C-4ACA-845D-FB9CF21BAED9}" type="pres">
      <dgm:prSet presAssocID="{7B7C7E15-9ADE-4298-9A68-33C38584D25F}" presName="imgShp" presStyleLbl="fgImgPlace1" presStyleIdx="3" presStyleCnt="4" custScaleX="112271" custScaleY="102366" custLinFactX="-100000" custLinFactNeighborX="-184064" custLinFactNeighborY="-48824"/>
      <dgm:spPr>
        <a:blipFill>
          <a:blip xmlns:r="http://schemas.openxmlformats.org/officeDocument/2006/relationships" r:embed="rId2" cstate="print">
            <a:extLst/>
          </a:blip>
          <a:srcRect/>
          <a:stretch>
            <a:fillRect t="-5000" b="-5000"/>
          </a:stretch>
        </a:blipFill>
        <a:ln>
          <a:noFill/>
        </a:ln>
        <a:scene3d>
          <a:camera prst="orthographicFront"/>
          <a:lightRig rig="threePt" dir="t"/>
        </a:scene3d>
        <a:sp3d>
          <a:bevelT w="165100" prst="coolSlant"/>
        </a:sp3d>
      </dgm:spPr>
      <dgm:t>
        <a:bodyPr/>
        <a:lstStyle/>
        <a:p>
          <a:endParaRPr lang="ru-RU"/>
        </a:p>
      </dgm:t>
    </dgm:pt>
    <dgm:pt modelId="{89AD58AE-56D8-458E-A429-3D63640A0D7A}" type="pres">
      <dgm:prSet presAssocID="{7B7C7E15-9ADE-4298-9A68-33C38584D25F}" presName="txShp" presStyleLbl="node1" presStyleIdx="3" presStyleCnt="4" custScaleX="136544" custScaleY="148518" custLinFactNeighborX="4089" custLinFactNeighborY="-422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F9AE7C8-34AB-4277-9FCD-9A31F47728E4}" srcId="{AC9BA7B5-D8D5-4FF8-8F85-0A53087806FE}" destId="{7B7C7E15-9ADE-4298-9A68-33C38584D25F}" srcOrd="3" destOrd="0" parTransId="{D1BB8C23-94D6-4204-A247-BD78742E8198}" sibTransId="{C8BF647A-994C-45B0-B185-412859F1D458}"/>
    <dgm:cxn modelId="{3D050E58-27DC-4FC0-A936-3DFB4E8DA19C}" type="presOf" srcId="{81D9F694-D95B-4526-BB2D-3BF1C279FAC0}" destId="{2D2D1C14-D144-4DE5-9F96-A8C2D8F86FA8}" srcOrd="0" destOrd="0" presId="urn:microsoft.com/office/officeart/2005/8/layout/vList3#1"/>
    <dgm:cxn modelId="{7FD62D11-8678-42FC-AAC9-8C163FDA6D0B}" srcId="{AC9BA7B5-D8D5-4FF8-8F85-0A53087806FE}" destId="{B4CF1B75-D33E-455A-8BEF-A7D15C2D8018}" srcOrd="2" destOrd="0" parTransId="{20AD27AB-3C55-4FAF-9CCA-8C9E65614A20}" sibTransId="{53806F2D-1CD7-4D35-AA24-66F707488167}"/>
    <dgm:cxn modelId="{EE329F4A-878B-4DFD-BDBC-2E47EF3A5373}" type="presOf" srcId="{724B34BB-E318-4F90-9032-9D62E65082A6}" destId="{CA44EDB9-9A3A-4E24-8C1D-5388906ACECE}" srcOrd="0" destOrd="0" presId="urn:microsoft.com/office/officeart/2005/8/layout/vList3#1"/>
    <dgm:cxn modelId="{F5DE7D14-5EBF-44A0-AC51-EB70FFF2AD2A}" type="presOf" srcId="{7B7C7E15-9ADE-4298-9A68-33C38584D25F}" destId="{89AD58AE-56D8-458E-A429-3D63640A0D7A}" srcOrd="0" destOrd="0" presId="urn:microsoft.com/office/officeart/2005/8/layout/vList3#1"/>
    <dgm:cxn modelId="{8F8CFC85-CA32-4553-97B7-FEFA5FABCBCD}" srcId="{AC9BA7B5-D8D5-4FF8-8F85-0A53087806FE}" destId="{724B34BB-E318-4F90-9032-9D62E65082A6}" srcOrd="1" destOrd="0" parTransId="{7148008D-3DF6-4344-B5CF-A617D293414F}" sibTransId="{7AECE8BF-45A9-433C-BF8F-CC51252B2A41}"/>
    <dgm:cxn modelId="{3CDEF7A3-D6C4-404F-8EA3-9747E90AC555}" type="presOf" srcId="{AC9BA7B5-D8D5-4FF8-8F85-0A53087806FE}" destId="{357081B1-B29D-496B-A53C-C48FD1DCD50F}" srcOrd="0" destOrd="0" presId="urn:microsoft.com/office/officeart/2005/8/layout/vList3#1"/>
    <dgm:cxn modelId="{4CBCD9F1-BFE8-4B3A-979A-AA3FE43708BD}" srcId="{AC9BA7B5-D8D5-4FF8-8F85-0A53087806FE}" destId="{81D9F694-D95B-4526-BB2D-3BF1C279FAC0}" srcOrd="0" destOrd="0" parTransId="{985BE5F7-FF6C-4688-8177-498E79CC1274}" sibTransId="{CAAB4E71-EC2E-4AA5-9491-3E8BDFD71DE9}"/>
    <dgm:cxn modelId="{3E301E10-A111-464C-9491-1A769F3E77A9}" type="presOf" srcId="{B4CF1B75-D33E-455A-8BEF-A7D15C2D8018}" destId="{35630293-5B3A-44F5-9A9B-3A8AD63F94F0}" srcOrd="0" destOrd="0" presId="urn:microsoft.com/office/officeart/2005/8/layout/vList3#1"/>
    <dgm:cxn modelId="{156D40E7-A717-45B4-BD62-31EAE08ADCCC}" type="presParOf" srcId="{357081B1-B29D-496B-A53C-C48FD1DCD50F}" destId="{37801BD7-E55B-4C5E-AE28-D7D457B1E0E9}" srcOrd="0" destOrd="0" presId="urn:microsoft.com/office/officeart/2005/8/layout/vList3#1"/>
    <dgm:cxn modelId="{D2379DA3-A587-49D9-B05B-CA4706E9820C}" type="presParOf" srcId="{37801BD7-E55B-4C5E-AE28-D7D457B1E0E9}" destId="{6B6FD75C-D4D6-462B-9608-431EC77F2887}" srcOrd="0" destOrd="0" presId="urn:microsoft.com/office/officeart/2005/8/layout/vList3#1"/>
    <dgm:cxn modelId="{325B6F0B-5F88-427B-B0E8-D9F470DD493C}" type="presParOf" srcId="{37801BD7-E55B-4C5E-AE28-D7D457B1E0E9}" destId="{2D2D1C14-D144-4DE5-9F96-A8C2D8F86FA8}" srcOrd="1" destOrd="0" presId="urn:microsoft.com/office/officeart/2005/8/layout/vList3#1"/>
    <dgm:cxn modelId="{78D05901-342D-4CD0-959C-744B3F2B7232}" type="presParOf" srcId="{357081B1-B29D-496B-A53C-C48FD1DCD50F}" destId="{27AA47B5-33AB-474D-B7D1-1C7CA1D15B84}" srcOrd="1" destOrd="0" presId="urn:microsoft.com/office/officeart/2005/8/layout/vList3#1"/>
    <dgm:cxn modelId="{D0964F81-21E0-47A4-830F-151560583478}" type="presParOf" srcId="{357081B1-B29D-496B-A53C-C48FD1DCD50F}" destId="{94286319-2B61-49DC-A1CB-02737C6274FE}" srcOrd="2" destOrd="0" presId="urn:microsoft.com/office/officeart/2005/8/layout/vList3#1"/>
    <dgm:cxn modelId="{1A5E9071-2380-4034-8FA0-7FB4910A661C}" type="presParOf" srcId="{94286319-2B61-49DC-A1CB-02737C6274FE}" destId="{F35C2B02-F012-4FEB-AA88-E3DB555D75FD}" srcOrd="0" destOrd="0" presId="urn:microsoft.com/office/officeart/2005/8/layout/vList3#1"/>
    <dgm:cxn modelId="{32C30EF4-F771-4089-91A7-A30F3DCA4403}" type="presParOf" srcId="{94286319-2B61-49DC-A1CB-02737C6274FE}" destId="{CA44EDB9-9A3A-4E24-8C1D-5388906ACECE}" srcOrd="1" destOrd="0" presId="urn:microsoft.com/office/officeart/2005/8/layout/vList3#1"/>
    <dgm:cxn modelId="{5E88619C-4C77-4F9F-AF14-C219FA0DEBDC}" type="presParOf" srcId="{357081B1-B29D-496B-A53C-C48FD1DCD50F}" destId="{29D42685-DE73-4BC6-864F-09A097398B08}" srcOrd="3" destOrd="0" presId="urn:microsoft.com/office/officeart/2005/8/layout/vList3#1"/>
    <dgm:cxn modelId="{58B4A921-9332-4E18-B024-17C3051C53D7}" type="presParOf" srcId="{357081B1-B29D-496B-A53C-C48FD1DCD50F}" destId="{7843E48B-B68A-47B0-8DD7-456FB69CFC3D}" srcOrd="4" destOrd="0" presId="urn:microsoft.com/office/officeart/2005/8/layout/vList3#1"/>
    <dgm:cxn modelId="{641822C5-47C1-432B-B60D-A9C2323A2527}" type="presParOf" srcId="{7843E48B-B68A-47B0-8DD7-456FB69CFC3D}" destId="{951A8A6B-9812-46E9-85A7-378E2439586C}" srcOrd="0" destOrd="0" presId="urn:microsoft.com/office/officeart/2005/8/layout/vList3#1"/>
    <dgm:cxn modelId="{AE51A27C-AFA1-4372-AA97-1BC38AB42DFA}" type="presParOf" srcId="{7843E48B-B68A-47B0-8DD7-456FB69CFC3D}" destId="{35630293-5B3A-44F5-9A9B-3A8AD63F94F0}" srcOrd="1" destOrd="0" presId="urn:microsoft.com/office/officeart/2005/8/layout/vList3#1"/>
    <dgm:cxn modelId="{24686470-FBB0-4E71-93D5-04164212E5E4}" type="presParOf" srcId="{357081B1-B29D-496B-A53C-C48FD1DCD50F}" destId="{7D0F8BFB-4999-43F3-A087-EBB3AC5B9442}" srcOrd="5" destOrd="0" presId="urn:microsoft.com/office/officeart/2005/8/layout/vList3#1"/>
    <dgm:cxn modelId="{DE94681B-7981-4527-81F9-9196C322CA77}" type="presParOf" srcId="{357081B1-B29D-496B-A53C-C48FD1DCD50F}" destId="{E958D878-CB2C-4425-82FD-7B714801500E}" srcOrd="6" destOrd="0" presId="urn:microsoft.com/office/officeart/2005/8/layout/vList3#1"/>
    <dgm:cxn modelId="{A341E3F4-DAC4-44D5-BBF9-4FF5FEED4E75}" type="presParOf" srcId="{E958D878-CB2C-4425-82FD-7B714801500E}" destId="{200D552E-387C-4ACA-845D-FB9CF21BAED9}" srcOrd="0" destOrd="0" presId="urn:microsoft.com/office/officeart/2005/8/layout/vList3#1"/>
    <dgm:cxn modelId="{B532F983-C3E9-4029-80C5-6E3C14025F0C}" type="presParOf" srcId="{E958D878-CB2C-4425-82FD-7B714801500E}" destId="{89AD58AE-56D8-458E-A429-3D63640A0D7A}" srcOrd="1" destOrd="0" presId="urn:microsoft.com/office/officeart/2005/8/layout/vList3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2D1C14-D144-4DE5-9F96-A8C2D8F86FA8}">
      <dsp:nvSpPr>
        <dsp:cNvPr id="0" name=""/>
        <dsp:cNvSpPr/>
      </dsp:nvSpPr>
      <dsp:spPr>
        <a:xfrm rot="10800000">
          <a:off x="648190" y="1816"/>
          <a:ext cx="8043470" cy="859612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5232" tIns="76200" rIns="14224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kern="1200" dirty="0" smtClean="0">
              <a:solidFill>
                <a:srgbClr val="000099"/>
              </a:solidFill>
              <a:latin typeface="Georgia" panose="02040502050405020303" pitchFamily="18" charset="0"/>
            </a:rPr>
            <a:t>Информационные плакаты ЕГЭ</a:t>
          </a:r>
          <a:endParaRPr lang="ru-RU" sz="2000" b="0" kern="1200" dirty="0">
            <a:solidFill>
              <a:srgbClr val="000099"/>
            </a:solidFill>
            <a:latin typeface="Georgia" panose="02040502050405020303" pitchFamily="18" charset="0"/>
          </a:endParaRPr>
        </a:p>
      </dsp:txBody>
      <dsp:txXfrm rot="10800000">
        <a:off x="863093" y="1816"/>
        <a:ext cx="7828567" cy="859612"/>
      </dsp:txXfrm>
    </dsp:sp>
    <dsp:sp modelId="{6B6FD75C-D4D6-462B-9608-431EC77F2887}">
      <dsp:nvSpPr>
        <dsp:cNvPr id="0" name=""/>
        <dsp:cNvSpPr/>
      </dsp:nvSpPr>
      <dsp:spPr>
        <a:xfrm>
          <a:off x="0" y="73144"/>
          <a:ext cx="654597" cy="592481"/>
        </a:xfrm>
        <a:prstGeom prst="ellipse">
          <a:avLst/>
        </a:prstGeom>
        <a:blipFill>
          <a:blip xmlns:r="http://schemas.openxmlformats.org/officeDocument/2006/relationships" r:embed="rId1" cstate="print">
            <a:extLst/>
          </a:blip>
          <a:srcRect/>
          <a:stretch>
            <a:fillRect t="-5000" b="-5000"/>
          </a:stretch>
        </a:blipFill>
        <a:ln w="12700" cap="flat" cmpd="sng" algn="ctr">
          <a:noFill/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w="165100" prst="coolSlan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A44EDB9-9A3A-4E24-8C1D-5388906ACECE}">
      <dsp:nvSpPr>
        <dsp:cNvPr id="0" name=""/>
        <dsp:cNvSpPr/>
      </dsp:nvSpPr>
      <dsp:spPr>
        <a:xfrm rot="10800000">
          <a:off x="648190" y="942956"/>
          <a:ext cx="8042292" cy="859612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5232" tIns="76200" rIns="14224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kern="1200" dirty="0" smtClean="0">
              <a:solidFill>
                <a:srgbClr val="000099"/>
              </a:solidFill>
              <a:latin typeface="Georgia" panose="02040502050405020303" pitchFamily="18" charset="0"/>
            </a:rPr>
            <a:t>Плановые инструктажи, психологическая 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kern="1200" dirty="0" smtClean="0">
              <a:solidFill>
                <a:srgbClr val="000099"/>
              </a:solidFill>
              <a:latin typeface="Georgia" panose="02040502050405020303" pitchFamily="18" charset="0"/>
            </a:rPr>
            <a:t>поддержка </a:t>
          </a:r>
          <a:endParaRPr lang="ru-RU" sz="2000" b="0" kern="1200" dirty="0">
            <a:solidFill>
              <a:srgbClr val="000099"/>
            </a:solidFill>
            <a:latin typeface="Georgia" panose="02040502050405020303" pitchFamily="18" charset="0"/>
          </a:endParaRPr>
        </a:p>
      </dsp:txBody>
      <dsp:txXfrm rot="10800000">
        <a:off x="863093" y="942956"/>
        <a:ext cx="7827389" cy="859612"/>
      </dsp:txXfrm>
    </dsp:sp>
    <dsp:sp modelId="{F35C2B02-F012-4FEB-AA88-E3DB555D75FD}">
      <dsp:nvSpPr>
        <dsp:cNvPr id="0" name=""/>
        <dsp:cNvSpPr/>
      </dsp:nvSpPr>
      <dsp:spPr>
        <a:xfrm>
          <a:off x="0" y="1038526"/>
          <a:ext cx="649817" cy="592487"/>
        </a:xfrm>
        <a:prstGeom prst="ellipse">
          <a:avLst/>
        </a:prstGeom>
        <a:blipFill>
          <a:blip xmlns:r="http://schemas.openxmlformats.org/officeDocument/2006/relationships" r:embed="rId2" cstate="print">
            <a:extLst/>
          </a:blip>
          <a:srcRect/>
          <a:stretch>
            <a:fillRect t="-5000" b="-5000"/>
          </a:stretch>
        </a:blipFill>
        <a:ln w="12700" cap="flat" cmpd="sng" algn="ctr">
          <a:noFill/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w="165100" prst="coolSlan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630293-5B3A-44F5-9A9B-3A8AD63F94F0}">
      <dsp:nvSpPr>
        <dsp:cNvPr id="0" name=""/>
        <dsp:cNvSpPr/>
      </dsp:nvSpPr>
      <dsp:spPr>
        <a:xfrm rot="10800000">
          <a:off x="576214" y="1944215"/>
          <a:ext cx="8042409" cy="859612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5232" tIns="76200" rIns="14224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kern="1200" dirty="0" smtClean="0">
              <a:solidFill>
                <a:srgbClr val="000099"/>
              </a:solidFill>
              <a:latin typeface="Georgia" panose="02040502050405020303" pitchFamily="18" charset="0"/>
            </a:rPr>
            <a:t>Информационные стенды ГИА</a:t>
          </a:r>
          <a:endParaRPr lang="ru-RU" sz="2000" b="0" kern="1200" dirty="0">
            <a:solidFill>
              <a:srgbClr val="000099"/>
            </a:solidFill>
            <a:latin typeface="Georgia" panose="02040502050405020303" pitchFamily="18" charset="0"/>
          </a:endParaRPr>
        </a:p>
      </dsp:txBody>
      <dsp:txXfrm rot="10800000">
        <a:off x="791117" y="1944215"/>
        <a:ext cx="7827506" cy="859612"/>
      </dsp:txXfrm>
    </dsp:sp>
    <dsp:sp modelId="{951A8A6B-9812-46E9-85A7-378E2439586C}">
      <dsp:nvSpPr>
        <dsp:cNvPr id="0" name=""/>
        <dsp:cNvSpPr/>
      </dsp:nvSpPr>
      <dsp:spPr>
        <a:xfrm>
          <a:off x="0" y="2012188"/>
          <a:ext cx="649817" cy="592487"/>
        </a:xfrm>
        <a:prstGeom prst="ellipse">
          <a:avLst/>
        </a:prstGeom>
        <a:blipFill>
          <a:blip xmlns:r="http://schemas.openxmlformats.org/officeDocument/2006/relationships" r:embed="rId2" cstate="print">
            <a:extLst/>
          </a:blip>
          <a:srcRect/>
          <a:stretch>
            <a:fillRect t="-5000" b="-5000"/>
          </a:stretch>
        </a:blipFill>
        <a:ln w="12700" cap="flat" cmpd="sng" algn="ctr">
          <a:noFill/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w="165100" prst="coolSlan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9AD58AE-56D8-458E-A429-3D63640A0D7A}">
      <dsp:nvSpPr>
        <dsp:cNvPr id="0" name=""/>
        <dsp:cNvSpPr/>
      </dsp:nvSpPr>
      <dsp:spPr>
        <a:xfrm rot="10800000">
          <a:off x="648190" y="2854395"/>
          <a:ext cx="8042409" cy="859612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5232" tIns="68580" rIns="128016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0" kern="1200" dirty="0" smtClean="0">
              <a:solidFill>
                <a:srgbClr val="000099"/>
              </a:solidFill>
              <a:latin typeface="Georgia" panose="02040502050405020303" pitchFamily="18" charset="0"/>
            </a:rPr>
            <a:t>Пробные ЕГЭ</a:t>
          </a:r>
        </a:p>
      </dsp:txBody>
      <dsp:txXfrm rot="10800000">
        <a:off x="863093" y="2854395"/>
        <a:ext cx="7827506" cy="859612"/>
      </dsp:txXfrm>
    </dsp:sp>
    <dsp:sp modelId="{200D552E-387C-4ACA-845D-FB9CF21BAED9}">
      <dsp:nvSpPr>
        <dsp:cNvPr id="0" name=""/>
        <dsp:cNvSpPr/>
      </dsp:nvSpPr>
      <dsp:spPr>
        <a:xfrm>
          <a:off x="0" y="2949965"/>
          <a:ext cx="649817" cy="592487"/>
        </a:xfrm>
        <a:prstGeom prst="ellipse">
          <a:avLst/>
        </a:prstGeom>
        <a:blipFill>
          <a:blip xmlns:r="http://schemas.openxmlformats.org/officeDocument/2006/relationships" r:embed="rId2" cstate="print">
            <a:extLst/>
          </a:blip>
          <a:srcRect/>
          <a:stretch>
            <a:fillRect t="-5000" b="-5000"/>
          </a:stretch>
        </a:blipFill>
        <a:ln w="12700" cap="flat" cmpd="sng" algn="ctr">
          <a:noFill/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w="165100" prst="coolSlan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30525" cy="496888"/>
          </a:xfrm>
          <a:prstGeom prst="rect">
            <a:avLst/>
          </a:prstGeom>
        </p:spPr>
        <p:txBody>
          <a:bodyPr vert="horz" lIns="90891" tIns="45446" rIns="90891" bIns="45446" rtlCol="0"/>
          <a:lstStyle>
            <a:lvl1pPr algn="l" eaLnBrk="0" hangingPunct="0">
              <a:defRPr sz="1200" dirty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29050" y="0"/>
            <a:ext cx="2930525" cy="496888"/>
          </a:xfrm>
          <a:prstGeom prst="rect">
            <a:avLst/>
          </a:prstGeom>
        </p:spPr>
        <p:txBody>
          <a:bodyPr vert="horz" lIns="90891" tIns="45446" rIns="90891" bIns="45446" rtlCol="0"/>
          <a:lstStyle>
            <a:lvl1pPr algn="r" eaLnBrk="0" hangingPunct="0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9F36FAFC-93FF-437A-8C1D-B0DCFD2C68F8}" type="datetimeFigureOut">
              <a:rPr lang="ru-RU"/>
              <a:pPr>
                <a:defRPr/>
              </a:pPr>
              <a:t>15.05.2016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896938" y="746125"/>
            <a:ext cx="4967287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91" tIns="45446" rIns="90891" bIns="45446" rtlCol="0" anchor="ctr"/>
          <a:lstStyle/>
          <a:p>
            <a:pPr lvl="0"/>
            <a:endParaRPr lang="ru-RU" noProof="0" dirty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6275" y="4722813"/>
            <a:ext cx="5408613" cy="4473575"/>
          </a:xfrm>
          <a:prstGeom prst="rect">
            <a:avLst/>
          </a:prstGeom>
        </p:spPr>
        <p:txBody>
          <a:bodyPr vert="horz" lIns="90891" tIns="45446" rIns="90891" bIns="45446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4038"/>
            <a:ext cx="2930525" cy="496887"/>
          </a:xfrm>
          <a:prstGeom prst="rect">
            <a:avLst/>
          </a:prstGeom>
        </p:spPr>
        <p:txBody>
          <a:bodyPr vert="horz" lIns="90891" tIns="45446" rIns="90891" bIns="45446" rtlCol="0" anchor="b"/>
          <a:lstStyle>
            <a:lvl1pPr algn="l" eaLnBrk="0" hangingPunct="0">
              <a:defRPr sz="1200" dirty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29050" y="9444038"/>
            <a:ext cx="2930525" cy="496887"/>
          </a:xfrm>
          <a:prstGeom prst="rect">
            <a:avLst/>
          </a:prstGeom>
        </p:spPr>
        <p:txBody>
          <a:bodyPr vert="horz" wrap="square" lIns="90891" tIns="45446" rIns="90891" bIns="45446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fld id="{DA8D80F2-B2EB-4B8D-9981-6C095008199A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81082617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altLang="ru-RU" smtClean="0"/>
          </a:p>
        </p:txBody>
      </p:sp>
      <p:sp>
        <p:nvSpPr>
          <p:cNvPr id="1741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3D0C746E-71BC-4424-B8C7-AC92C316795D}" type="slidenum">
              <a:rPr lang="ru-RU" altLang="ru-RU" smtClean="0"/>
              <a:pPr/>
              <a:t>1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altLang="ru-RU" smtClean="0"/>
          </a:p>
        </p:txBody>
      </p:sp>
      <p:sp>
        <p:nvSpPr>
          <p:cNvPr id="4608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FE29A7D-164D-4F2A-B6CD-FFB4BF568A2F}" type="slidenum">
              <a:rPr lang="ru-RU" altLang="ru-RU" smtClean="0"/>
              <a:pPr/>
              <a:t>10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altLang="ru-RU" smtClean="0"/>
          </a:p>
        </p:txBody>
      </p:sp>
      <p:sp>
        <p:nvSpPr>
          <p:cNvPr id="5017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4A3D6A7-254B-426F-B72B-061D22E5B4B2}" type="slidenum">
              <a:rPr lang="ru-RU" altLang="ru-RU" smtClean="0"/>
              <a:pPr/>
              <a:t>11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altLang="ru-RU" smtClean="0"/>
          </a:p>
        </p:txBody>
      </p:sp>
      <p:sp>
        <p:nvSpPr>
          <p:cNvPr id="1945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575C09B-B248-48DA-850C-98E28CED9A1C}" type="slidenum">
              <a:rPr lang="ru-RU" altLang="ru-RU" smtClean="0"/>
              <a:pPr/>
              <a:t>2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altLang="ru-RU" smtClean="0"/>
          </a:p>
        </p:txBody>
      </p:sp>
      <p:sp>
        <p:nvSpPr>
          <p:cNvPr id="21507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B4A06295-D999-4FFE-BFEE-DD83815A466B}" type="slidenum">
              <a:rPr lang="ru-RU" altLang="ru-RU" smtClean="0"/>
              <a:pPr/>
              <a:t>3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altLang="ru-RU" smtClean="0"/>
          </a:p>
        </p:txBody>
      </p:sp>
      <p:sp>
        <p:nvSpPr>
          <p:cNvPr id="2765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FFCB012D-A733-4BD7-B051-6E14EB23ED42}" type="slidenum">
              <a:rPr lang="ru-RU" altLang="ru-RU" smtClean="0"/>
              <a:pPr/>
              <a:t>4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altLang="ru-RU" smtClean="0"/>
          </a:p>
        </p:txBody>
      </p:sp>
      <p:sp>
        <p:nvSpPr>
          <p:cNvPr id="2969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20FE406-50CC-4D35-ABA4-5022F84CF88F}" type="slidenum">
              <a:rPr lang="ru-RU" altLang="ru-RU" smtClean="0"/>
              <a:pPr/>
              <a:t>5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altLang="ru-RU" smtClean="0"/>
          </a:p>
        </p:txBody>
      </p:sp>
      <p:sp>
        <p:nvSpPr>
          <p:cNvPr id="31747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7398DBF-ABF4-4AC1-A388-04F22AE51CDA}" type="slidenum">
              <a:rPr lang="ru-RU" altLang="ru-RU" smtClean="0"/>
              <a:pPr/>
              <a:t>6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altLang="ru-RU" smtClean="0"/>
          </a:p>
        </p:txBody>
      </p:sp>
      <p:sp>
        <p:nvSpPr>
          <p:cNvPr id="41987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483EC0A-73E9-4361-9940-B6BCE5211694}" type="slidenum">
              <a:rPr lang="ru-RU" altLang="ru-RU" smtClean="0"/>
              <a:pPr/>
              <a:t>7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altLang="ru-RU" smtClean="0"/>
          </a:p>
        </p:txBody>
      </p:sp>
      <p:sp>
        <p:nvSpPr>
          <p:cNvPr id="54275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F009CB3F-EFB1-40FC-B8DA-DA7BC5D6C921}" type="slidenum">
              <a:rPr lang="ru-RU" altLang="ru-RU" smtClean="0"/>
              <a:pPr/>
              <a:t>8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altLang="ru-RU" smtClean="0"/>
          </a:p>
        </p:txBody>
      </p:sp>
      <p:sp>
        <p:nvSpPr>
          <p:cNvPr id="44035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EBA2B0E-0398-4336-8F1C-39ED95183105}" type="slidenum">
              <a:rPr lang="ru-RU" altLang="ru-RU" smtClean="0"/>
              <a:pPr/>
              <a:t>9</a:t>
            </a:fld>
            <a:endParaRPr lang="ru-RU" alt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</p:cSld>
  <p:clrMapOvr>
    <a:masterClrMapping/>
  </p:clrMapOvr>
  <p:transition spd="slow" advClick="0" advTm="15000">
    <p:wedg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ransition spd="slow" advClick="0" advTm="15000">
    <p:wedg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ransition spd="slow" advClick="0" advTm="15000">
    <p:wedg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endParaRPr lang="ru-RU" noProof="0" dirty="0"/>
          </a:p>
        </p:txBody>
      </p:sp>
    </p:spTree>
  </p:cSld>
  <p:clrMapOvr>
    <a:masterClrMapping/>
  </p:clrMapOvr>
  <p:transition spd="slow" advClick="0" advTm="15000">
    <p:wedg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ransition spd="slow" advClick="0" advTm="15000">
    <p:wedg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ransition spd="slow" advClick="0" advTm="15000">
    <p:wedg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p:transition spd="slow" advClick="0" advTm="15000">
    <p:wedg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ransition spd="slow" advClick="0" advTm="15000">
    <p:wedg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ransition spd="slow" advClick="0" advTm="15000">
    <p:wedg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</p:cSld>
  <p:clrMapOvr>
    <a:masterClrMapping/>
  </p:clrMapOvr>
  <p:transition spd="slow" advClick="0" advTm="15000">
    <p:wedg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Click="0" advTm="15000">
    <p:wedg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p:transition spd="slow" advClick="0" advTm="15000">
    <p:wedg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p:transition spd="slow" advClick="0" advTm="15000">
    <p:wedg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6" descr="Idekomfdsnueoadfsneige1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0" r:id="rId2"/>
    <p:sldLayoutId id="2147483659" r:id="rId3"/>
    <p:sldLayoutId id="2147483658" r:id="rId4"/>
    <p:sldLayoutId id="2147483657" r:id="rId5"/>
    <p:sldLayoutId id="2147483656" r:id="rId6"/>
    <p:sldLayoutId id="2147483655" r:id="rId7"/>
    <p:sldLayoutId id="2147483654" r:id="rId8"/>
    <p:sldLayoutId id="2147483653" r:id="rId9"/>
    <p:sldLayoutId id="2147483652" r:id="rId10"/>
    <p:sldLayoutId id="2147483651" r:id="rId11"/>
    <p:sldLayoutId id="2147483650" r:id="rId12"/>
    <p:sldLayoutId id="2147483649" r:id="rId13"/>
  </p:sldLayoutIdLst>
  <p:transition spd="slow" advClick="0" advTm="15000">
    <p:wedg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12.jpe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11.jpeg"/><Relationship Id="rId4" Type="http://schemas.openxmlformats.org/officeDocument/2006/relationships/diagramLayout" Target="../diagrams/layout1.xml"/><Relationship Id="rId9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lum bright="70000" contrast="-70000"/>
            <a:extLst/>
          </a:blip>
          <a:stretch>
            <a:fillRect/>
          </a:stretch>
        </p:blipFill>
        <p:spPr>
          <a:xfrm>
            <a:off x="395536" y="981075"/>
            <a:ext cx="8208912" cy="5019898"/>
          </a:xfrm>
          <a:prstGeom prst="rect">
            <a:avLst/>
          </a:prstGeom>
          <a:ln>
            <a:noFill/>
          </a:ln>
          <a:effectLst>
            <a:glow rad="63500">
              <a:schemeClr val="accent5">
                <a:satMod val="175000"/>
                <a:alpha val="40000"/>
              </a:schemeClr>
            </a:glow>
            <a:softEdge rad="112500"/>
          </a:effectLst>
        </p:spPr>
      </p:pic>
      <p:sp>
        <p:nvSpPr>
          <p:cNvPr id="16386" name="Text Box 6"/>
          <p:cNvSpPr txBox="1">
            <a:spLocks noChangeArrowheads="1"/>
          </p:cNvSpPr>
          <p:nvPr/>
        </p:nvSpPr>
        <p:spPr bwMode="auto">
          <a:xfrm>
            <a:off x="1547813" y="2938463"/>
            <a:ext cx="1841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 altLang="ru-RU" sz="2800" i="1">
              <a:solidFill>
                <a:srgbClr val="3366FF"/>
              </a:solidFill>
            </a:endParaRPr>
          </a:p>
        </p:txBody>
      </p:sp>
      <p:sp>
        <p:nvSpPr>
          <p:cNvPr id="5126" name="Text Box 19"/>
          <p:cNvSpPr txBox="1">
            <a:spLocks noChangeArrowheads="1"/>
          </p:cNvSpPr>
          <p:nvPr/>
        </p:nvSpPr>
        <p:spPr bwMode="auto">
          <a:xfrm>
            <a:off x="909638" y="169863"/>
            <a:ext cx="6757987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Комитет </a:t>
            </a:r>
            <a:r>
              <a:rPr lang="ru-RU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по образованию администрации 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МО «Всеволожский муниципальный</a:t>
            </a:r>
            <a:endParaRPr lang="ru-RU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  <a:p>
            <a:pPr algn="ctr">
              <a:defRPr/>
            </a:pPr>
            <a:r>
              <a:rPr lang="ru-RU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Ленинградской области</a:t>
            </a:r>
          </a:p>
        </p:txBody>
      </p:sp>
      <p:sp>
        <p:nvSpPr>
          <p:cNvPr id="5127" name="Text Box 20"/>
          <p:cNvSpPr txBox="1">
            <a:spLocks noChangeArrowheads="1"/>
          </p:cNvSpPr>
          <p:nvPr/>
        </p:nvSpPr>
        <p:spPr bwMode="auto">
          <a:xfrm>
            <a:off x="3348038" y="6216650"/>
            <a:ext cx="27368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eorgia" panose="02040502050405020303" pitchFamily="18" charset="0"/>
              </a:rPr>
              <a:t>26.04.2016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eorgia" panose="02040502050405020303" pitchFamily="18" charset="0"/>
            </a:endParaRPr>
          </a:p>
        </p:txBody>
      </p:sp>
      <p:sp>
        <p:nvSpPr>
          <p:cNvPr id="5124" name="Rectangle 16"/>
          <p:cNvSpPr>
            <a:spLocks noGrp="1" noChangeArrowheads="1"/>
          </p:cNvSpPr>
          <p:nvPr>
            <p:ph type="ctrTitle"/>
          </p:nvPr>
        </p:nvSpPr>
        <p:spPr bwMode="auto">
          <a:xfrm>
            <a:off x="357188" y="3808413"/>
            <a:ext cx="8535987" cy="2428875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  </a:t>
            </a:r>
            <a:endParaRPr lang="ru-RU" sz="32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16392" name="Рисунок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743825" y="98425"/>
            <a:ext cx="1292225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3" name="Picture 2" descr="C:\Users\eg_sharaja\Desktop\2016\ИНФОРМАЦИОННЫЕ МАТЕРИАЛЫ\ДЛЯ ПРЕЗЕНТАЦИИ\85951338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916236" y="2564904"/>
            <a:ext cx="3698875" cy="2058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715272" y="142852"/>
            <a:ext cx="1292225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ext Box 6"/>
          <p:cNvSpPr txBox="1">
            <a:spLocks noChangeArrowheads="1"/>
          </p:cNvSpPr>
          <p:nvPr/>
        </p:nvSpPr>
        <p:spPr bwMode="auto">
          <a:xfrm>
            <a:off x="1547813" y="2938463"/>
            <a:ext cx="1841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 altLang="ru-RU" sz="2800" i="1">
              <a:solidFill>
                <a:srgbClr val="3366FF"/>
              </a:solidFill>
            </a:endParaRPr>
          </a:p>
        </p:txBody>
      </p:sp>
      <p:sp>
        <p:nvSpPr>
          <p:cNvPr id="45060" name="Прямоугольник 2"/>
          <p:cNvSpPr>
            <a:spLocks noChangeArrowheads="1"/>
          </p:cNvSpPr>
          <p:nvPr/>
        </p:nvSpPr>
        <p:spPr bwMode="auto">
          <a:xfrm>
            <a:off x="1588" y="971550"/>
            <a:ext cx="9144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ru-RU" altLang="ru-RU" b="1">
                <a:solidFill>
                  <a:srgbClr val="FF0000"/>
                </a:solidFill>
                <a:latin typeface="Georgia" pitchFamily="18" charset="0"/>
              </a:rPr>
              <a:t>Портал СмотриЕГЭ</a:t>
            </a:r>
            <a:endParaRPr lang="ru-RU" altLang="ru-RU" b="1">
              <a:solidFill>
                <a:srgbClr val="FF0000"/>
              </a:solidFill>
              <a:latin typeface="Cambria" pitchFamily="18" charset="0"/>
            </a:endParaRPr>
          </a:p>
        </p:txBody>
      </p:sp>
      <p:pic>
        <p:nvPicPr>
          <p:cNvPr id="45061" name="Рисунок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40650" y="100013"/>
            <a:ext cx="1292225" cy="709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2" name="Рисунок 8"/>
          <p:cNvPicPr>
            <a:picLocks noChangeAspect="1" noChangeArrowheads="1"/>
          </p:cNvPicPr>
          <p:nvPr/>
        </p:nvPicPr>
        <p:blipFill>
          <a:blip r:embed="rId4"/>
          <a:srcRect l="13669" r="9245" b="2881"/>
          <a:stretch>
            <a:fillRect/>
          </a:stretch>
        </p:blipFill>
        <p:spPr bwMode="auto">
          <a:xfrm>
            <a:off x="179388" y="1341438"/>
            <a:ext cx="4516437" cy="352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3" name="Рисунок 9"/>
          <p:cNvPicPr>
            <a:picLocks noChangeAspect="1" noChangeArrowheads="1"/>
          </p:cNvPicPr>
          <p:nvPr/>
        </p:nvPicPr>
        <p:blipFill>
          <a:blip r:embed="rId5"/>
          <a:srcRect l="12862" r="9969" b="3175"/>
          <a:stretch>
            <a:fillRect/>
          </a:stretch>
        </p:blipFill>
        <p:spPr bwMode="auto">
          <a:xfrm>
            <a:off x="3622675" y="2205038"/>
            <a:ext cx="5405438" cy="3970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ext Box 6"/>
          <p:cNvSpPr txBox="1">
            <a:spLocks noChangeArrowheads="1"/>
          </p:cNvSpPr>
          <p:nvPr/>
        </p:nvSpPr>
        <p:spPr bwMode="auto">
          <a:xfrm>
            <a:off x="1547813" y="2938463"/>
            <a:ext cx="1841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 altLang="ru-RU" sz="2800" i="1">
              <a:solidFill>
                <a:srgbClr val="3366FF"/>
              </a:solidFill>
            </a:endParaRPr>
          </a:p>
        </p:txBody>
      </p:sp>
      <p:sp>
        <p:nvSpPr>
          <p:cNvPr id="49156" name="Прямоугольник 2"/>
          <p:cNvSpPr>
            <a:spLocks noChangeArrowheads="1"/>
          </p:cNvSpPr>
          <p:nvPr/>
        </p:nvSpPr>
        <p:spPr bwMode="auto">
          <a:xfrm>
            <a:off x="1588" y="971550"/>
            <a:ext cx="9144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ru-RU" altLang="ru-RU" b="1">
                <a:solidFill>
                  <a:srgbClr val="FF0000"/>
                </a:solidFill>
                <a:latin typeface="Georgia" pitchFamily="18" charset="0"/>
              </a:rPr>
              <a:t>Портал СмотриЕГЭ</a:t>
            </a:r>
            <a:endParaRPr lang="ru-RU" altLang="ru-RU" b="1">
              <a:solidFill>
                <a:srgbClr val="FF0000"/>
              </a:solidFill>
              <a:latin typeface="Cambria" pitchFamily="18" charset="0"/>
            </a:endParaRPr>
          </a:p>
        </p:txBody>
      </p:sp>
      <p:pic>
        <p:nvPicPr>
          <p:cNvPr id="49157" name="Рисунок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40650" y="100013"/>
            <a:ext cx="1292225" cy="709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8" name="Рисунок 8"/>
          <p:cNvPicPr>
            <a:picLocks noChangeAspect="1" noChangeArrowheads="1"/>
          </p:cNvPicPr>
          <p:nvPr/>
        </p:nvPicPr>
        <p:blipFill>
          <a:blip r:embed="rId4"/>
          <a:srcRect l="8656" t="3096" r="14561" b="943"/>
          <a:stretch>
            <a:fillRect/>
          </a:stretch>
        </p:blipFill>
        <p:spPr bwMode="auto">
          <a:xfrm>
            <a:off x="4573588" y="2938463"/>
            <a:ext cx="4237037" cy="337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9" name="Рисунок 9"/>
          <p:cNvPicPr>
            <a:picLocks noChangeAspect="1" noChangeArrowheads="1"/>
          </p:cNvPicPr>
          <p:nvPr/>
        </p:nvPicPr>
        <p:blipFill>
          <a:blip r:embed="rId5"/>
          <a:srcRect l="10417" r="17108" b="2689"/>
          <a:stretch>
            <a:fillRect/>
          </a:stretch>
        </p:blipFill>
        <p:spPr bwMode="auto">
          <a:xfrm>
            <a:off x="188913" y="1400175"/>
            <a:ext cx="4594225" cy="3595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ext Box 6"/>
          <p:cNvSpPr txBox="1">
            <a:spLocks noChangeArrowheads="1"/>
          </p:cNvSpPr>
          <p:nvPr/>
        </p:nvSpPr>
        <p:spPr bwMode="auto">
          <a:xfrm>
            <a:off x="1547813" y="2938463"/>
            <a:ext cx="1841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 altLang="ru-RU" sz="2800" i="1">
              <a:solidFill>
                <a:srgbClr val="3366FF"/>
              </a:solidFill>
            </a:endParaRPr>
          </a:p>
        </p:txBody>
      </p:sp>
      <p:sp>
        <p:nvSpPr>
          <p:cNvPr id="18436" name="Прямоугольник 2"/>
          <p:cNvSpPr>
            <a:spLocks noChangeArrowheads="1"/>
          </p:cNvSpPr>
          <p:nvPr/>
        </p:nvSpPr>
        <p:spPr bwMode="auto">
          <a:xfrm>
            <a:off x="1588" y="971550"/>
            <a:ext cx="91440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ru-RU" altLang="ru-RU" b="1">
                <a:solidFill>
                  <a:srgbClr val="FF0000"/>
                </a:solidFill>
                <a:latin typeface="Georgia" pitchFamily="18" charset="0"/>
              </a:rPr>
              <a:t>Проведение  </a:t>
            </a:r>
            <a:r>
              <a:rPr lang="ru-RU" b="1">
                <a:solidFill>
                  <a:srgbClr val="FF0000"/>
                </a:solidFill>
                <a:latin typeface="Georgia" pitchFamily="18" charset="0"/>
              </a:rPr>
              <a:t>государственной итоговой аттестации </a:t>
            </a:r>
          </a:p>
          <a:p>
            <a:pPr algn="ctr" eaLnBrk="0" hangingPunct="0"/>
            <a:r>
              <a:rPr lang="ru-RU" b="1">
                <a:solidFill>
                  <a:srgbClr val="FF0000"/>
                </a:solidFill>
                <a:latin typeface="Georgia" pitchFamily="18" charset="0"/>
              </a:rPr>
              <a:t>по образовательным программам среднего общего образования </a:t>
            </a:r>
          </a:p>
          <a:p>
            <a:pPr algn="ctr" eaLnBrk="0" hangingPunct="0"/>
            <a:r>
              <a:rPr lang="ru-RU" altLang="ru-RU" b="1">
                <a:solidFill>
                  <a:srgbClr val="FF0000"/>
                </a:solidFill>
                <a:latin typeface="Georgia" pitchFamily="18" charset="0"/>
              </a:rPr>
              <a:t>в 2015-2016 учебном году </a:t>
            </a:r>
            <a:endParaRPr lang="ru-RU" altLang="ru-RU" b="1">
              <a:solidFill>
                <a:srgbClr val="FF0000"/>
              </a:solidFill>
              <a:latin typeface="Cambria" pitchFamily="18" charset="0"/>
            </a:endParaRPr>
          </a:p>
        </p:txBody>
      </p:sp>
      <p:sp>
        <p:nvSpPr>
          <p:cNvPr id="18437" name="Содержимое 2"/>
          <p:cNvSpPr txBox="1">
            <a:spLocks/>
          </p:cNvSpPr>
          <p:nvPr/>
        </p:nvSpPr>
        <p:spPr bwMode="auto">
          <a:xfrm>
            <a:off x="268288" y="1876425"/>
            <a:ext cx="8382000" cy="443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spcBef>
                <a:spcPct val="20000"/>
              </a:spcBef>
            </a:pPr>
            <a:r>
              <a:rPr lang="ru-RU" altLang="ru-RU" dirty="0">
                <a:solidFill>
                  <a:schemeClr val="accent2"/>
                </a:solidFill>
                <a:latin typeface="Georgia" pitchFamily="18" charset="0"/>
              </a:rPr>
              <a:t>                                                                </a:t>
            </a:r>
            <a:r>
              <a:rPr lang="ru-RU" altLang="ru-RU" b="1" dirty="0">
                <a:solidFill>
                  <a:schemeClr val="accent2"/>
                </a:solidFill>
                <a:latin typeface="Georgia" pitchFamily="18" charset="0"/>
              </a:rPr>
              <a:t>Расписание ГИА</a:t>
            </a:r>
          </a:p>
          <a:p>
            <a:pPr algn="ctr" eaLnBrk="0" hangingPunct="0">
              <a:spcBef>
                <a:spcPct val="20000"/>
              </a:spcBef>
            </a:pPr>
            <a:r>
              <a:rPr lang="ru-RU" altLang="ru-RU" dirty="0">
                <a:solidFill>
                  <a:schemeClr val="accent2"/>
                </a:solidFill>
                <a:latin typeface="Georgia" pitchFamily="18" charset="0"/>
              </a:rPr>
              <a:t>                                                            </a:t>
            </a:r>
            <a:r>
              <a:rPr lang="ru-RU" altLang="ru-RU" b="1" dirty="0">
                <a:solidFill>
                  <a:schemeClr val="accent2"/>
                </a:solidFill>
                <a:latin typeface="Georgia" pitchFamily="18" charset="0"/>
              </a:rPr>
              <a:t>Приказ МОН №  72  от 05.02. 2016 </a:t>
            </a:r>
          </a:p>
          <a:p>
            <a:pPr algn="ctr" eaLnBrk="0" hangingPunct="0">
              <a:spcBef>
                <a:spcPct val="20000"/>
              </a:spcBef>
            </a:pPr>
            <a:r>
              <a:rPr lang="ru-RU" altLang="ru-RU" b="1" dirty="0">
                <a:solidFill>
                  <a:schemeClr val="accent2"/>
                </a:solidFill>
                <a:latin typeface="Georgia" pitchFamily="18" charset="0"/>
              </a:rPr>
              <a:t>                                                                «О расписании ЕГЭ »</a:t>
            </a:r>
          </a:p>
          <a:p>
            <a:pPr algn="ctr" eaLnBrk="0" hangingPunct="0">
              <a:spcBef>
                <a:spcPct val="20000"/>
              </a:spcBef>
            </a:pPr>
            <a:r>
              <a:rPr lang="ru-RU" altLang="ru-RU" dirty="0">
                <a:solidFill>
                  <a:schemeClr val="accent2"/>
                </a:solidFill>
                <a:latin typeface="Georgia" pitchFamily="18" charset="0"/>
              </a:rPr>
              <a:t> </a:t>
            </a:r>
            <a:r>
              <a:rPr lang="ru-RU" altLang="ru-RU" b="1" dirty="0">
                <a:solidFill>
                  <a:schemeClr val="accent2"/>
                </a:solidFill>
                <a:latin typeface="Georgia" pitchFamily="18" charset="0"/>
              </a:rPr>
              <a:t>                                                               Приказ МОН № 35 от 26.01.02.2016 </a:t>
            </a:r>
          </a:p>
          <a:p>
            <a:pPr algn="ctr" eaLnBrk="0" hangingPunct="0">
              <a:spcBef>
                <a:spcPct val="20000"/>
              </a:spcBef>
            </a:pPr>
            <a:r>
              <a:rPr lang="ru-RU" altLang="ru-RU" b="1" dirty="0">
                <a:solidFill>
                  <a:schemeClr val="accent2"/>
                </a:solidFill>
                <a:latin typeface="Georgia" pitchFamily="18" charset="0"/>
              </a:rPr>
              <a:t>                                                                «О расписании ГВЭ»</a:t>
            </a:r>
          </a:p>
          <a:p>
            <a:pPr eaLnBrk="0" hangingPunct="0">
              <a:spcBef>
                <a:spcPct val="20000"/>
              </a:spcBef>
            </a:pPr>
            <a:r>
              <a:rPr lang="ru-RU" altLang="ru-RU" sz="1600" b="1" dirty="0">
                <a:solidFill>
                  <a:schemeClr val="accent2"/>
                </a:solidFill>
                <a:latin typeface="Georgia" pitchFamily="18" charset="0"/>
              </a:rPr>
              <a:t>                                                                </a:t>
            </a:r>
          </a:p>
          <a:p>
            <a:pPr algn="ctr" eaLnBrk="0" hangingPunct="0">
              <a:spcBef>
                <a:spcPct val="20000"/>
              </a:spcBef>
            </a:pPr>
            <a:endParaRPr lang="ru-RU" altLang="ru-RU" sz="1600" b="1" dirty="0">
              <a:solidFill>
                <a:schemeClr val="accent2"/>
              </a:solidFill>
              <a:latin typeface="Georgia" pitchFamily="18" charset="0"/>
            </a:endParaRPr>
          </a:p>
          <a:p>
            <a:pPr algn="ctr" eaLnBrk="0" hangingPunct="0">
              <a:spcBef>
                <a:spcPct val="20000"/>
              </a:spcBef>
            </a:pPr>
            <a:endParaRPr lang="ru-RU" altLang="ru-RU" sz="1600" b="1" dirty="0">
              <a:solidFill>
                <a:schemeClr val="accent2"/>
              </a:solidFill>
              <a:latin typeface="Georgia" pitchFamily="18" charset="0"/>
            </a:endParaRPr>
          </a:p>
          <a:p>
            <a:pPr algn="ctr" eaLnBrk="0" hangingPunct="0">
              <a:spcBef>
                <a:spcPct val="20000"/>
              </a:spcBef>
            </a:pPr>
            <a:endParaRPr lang="en-US" altLang="ru-RU" sz="1600" b="1" dirty="0">
              <a:solidFill>
                <a:schemeClr val="accent2"/>
              </a:solidFill>
              <a:latin typeface="Georgia" pitchFamily="18" charset="0"/>
              <a:cs typeface="Times New Roman" pitchFamily="18" charset="0"/>
            </a:endParaRPr>
          </a:p>
        </p:txBody>
      </p:sp>
      <p:pic>
        <p:nvPicPr>
          <p:cNvPr id="18438" name="Рисунок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40650" y="100013"/>
            <a:ext cx="1292225" cy="709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9" name="Picture 2" descr="C:\Users\Лена\Desktop\ВЫСТУПЛЕНИЕ НА ОБЩЕРОД СОБРАНИИ_01.04.2016\2016\imgpreview (5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59288" y="3717032"/>
            <a:ext cx="4251325" cy="269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0" name="Picture 3" descr="C:\Users\Лена\Desktop\ВЫСТУПЛЕНИЕ НА ОБЩЕРОД СОБРАНИИ_01.04.2016\2016\РАСПИСАНИЕ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3850" y="1911350"/>
            <a:ext cx="3240088" cy="2414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1" name="Picture 2" descr="C:\Users\eg_sharaja\Desktop\2016\ИНФОРМАЦИОННЫЕ МАТЕРИАЛЫ\ДЛЯ ПРЕЗЕНТАЦИИ\65815_big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3850" y="4296147"/>
            <a:ext cx="3251200" cy="2436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ext Box 6"/>
          <p:cNvSpPr txBox="1">
            <a:spLocks noChangeArrowheads="1"/>
          </p:cNvSpPr>
          <p:nvPr/>
        </p:nvSpPr>
        <p:spPr bwMode="auto">
          <a:xfrm>
            <a:off x="1547813" y="2938463"/>
            <a:ext cx="1841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 altLang="ru-RU" sz="2800" i="1">
              <a:solidFill>
                <a:srgbClr val="3366FF"/>
              </a:solidFill>
            </a:endParaRPr>
          </a:p>
        </p:txBody>
      </p:sp>
      <p:sp>
        <p:nvSpPr>
          <p:cNvPr id="20484" name="Прямоугольник 2"/>
          <p:cNvSpPr>
            <a:spLocks noChangeArrowheads="1"/>
          </p:cNvSpPr>
          <p:nvPr/>
        </p:nvSpPr>
        <p:spPr bwMode="auto">
          <a:xfrm>
            <a:off x="468313" y="981075"/>
            <a:ext cx="845978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ru-RU" altLang="ru-RU" sz="1600" b="1" dirty="0">
                <a:solidFill>
                  <a:srgbClr val="FF0000"/>
                </a:solidFill>
                <a:latin typeface="Georgia" pitchFamily="18" charset="0"/>
              </a:rPr>
              <a:t>Выполнение мероприятий Дорожной </a:t>
            </a:r>
            <a:r>
              <a:rPr lang="ru-RU" altLang="ru-RU" sz="1600" b="1" dirty="0" smtClean="0">
                <a:solidFill>
                  <a:srgbClr val="FF0000"/>
                </a:solidFill>
                <a:latin typeface="Georgia" pitchFamily="18" charset="0"/>
              </a:rPr>
              <a:t>карты</a:t>
            </a:r>
            <a:endParaRPr lang="ru-RU" altLang="ru-RU" sz="1600" b="1" dirty="0">
              <a:solidFill>
                <a:srgbClr val="FF0000"/>
              </a:solidFill>
              <a:latin typeface="Cambria" pitchFamily="18" charset="0"/>
            </a:endParaRPr>
          </a:p>
          <a:p>
            <a:pPr algn="ctr" eaLnBrk="0" hangingPunct="0"/>
            <a:r>
              <a:rPr lang="ru-RU" altLang="ru-RU" sz="1600" b="1" dirty="0">
                <a:solidFill>
                  <a:srgbClr val="FF0000"/>
                </a:solidFill>
                <a:latin typeface="Georgia" pitchFamily="18" charset="0"/>
              </a:rPr>
              <a:t>по подготовке и проведению ГИА в 2015-2016 учебном году </a:t>
            </a:r>
            <a:endParaRPr lang="ru-RU" altLang="ru-RU" sz="1600" b="1" dirty="0">
              <a:solidFill>
                <a:srgbClr val="FF0000"/>
              </a:solidFill>
              <a:latin typeface="Cambria" pitchFamily="18" charset="0"/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179388" y="1565275"/>
            <a:ext cx="8785225" cy="5103813"/>
          </a:xfrm>
        </p:spPr>
        <p:txBody>
          <a:bodyPr/>
          <a:lstStyle/>
          <a:p>
            <a:pPr>
              <a:defRPr/>
            </a:pPr>
            <a:r>
              <a:rPr lang="ru-RU" sz="1800" b="1" dirty="0">
                <a:solidFill>
                  <a:schemeClr val="accent6"/>
                </a:solidFill>
                <a:latin typeface="Georgia" panose="02040502050405020303" pitchFamily="18" charset="0"/>
              </a:rPr>
              <a:t>Информационное </a:t>
            </a:r>
            <a:r>
              <a:rPr lang="ru-RU" sz="1800" b="1" dirty="0" smtClean="0">
                <a:solidFill>
                  <a:schemeClr val="accent6"/>
                </a:solidFill>
                <a:latin typeface="Georgia" panose="02040502050405020303" pitchFamily="18" charset="0"/>
              </a:rPr>
              <a:t>сопровождение – работа с выпускниками</a:t>
            </a:r>
            <a:endParaRPr lang="ru-RU" sz="1800" b="1" dirty="0">
              <a:solidFill>
                <a:schemeClr val="accent6"/>
              </a:solidFill>
              <a:latin typeface="Georgia" panose="02040502050405020303" pitchFamily="18" charset="0"/>
            </a:endParaRPr>
          </a:p>
          <a:p>
            <a:pPr>
              <a:defRPr/>
            </a:pPr>
            <a:endParaRPr lang="ru-RU" sz="2000" b="1" dirty="0">
              <a:solidFill>
                <a:srgbClr val="0033CC"/>
              </a:solidFill>
              <a:latin typeface="Georgia" panose="02040502050405020303" pitchFamily="18" charset="0"/>
            </a:endParaRPr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1258683357"/>
              </p:ext>
            </p:extLst>
          </p:nvPr>
        </p:nvGraphicFramePr>
        <p:xfrm>
          <a:off x="179388" y="2132856"/>
          <a:ext cx="8857108" cy="39604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0487" name="Рисунок 7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740650" y="107950"/>
            <a:ext cx="1292225" cy="709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8" name="Picture 2" descr="C:\Users\Venia\Desktop\гиа фото\SAM_2411.jpg"/>
          <p:cNvPicPr>
            <a:picLocks noChangeAspect="1" noChangeArrowheads="1"/>
          </p:cNvPicPr>
          <p:nvPr/>
        </p:nvPicPr>
        <p:blipFill>
          <a:blip r:embed="rId9"/>
          <a:srcRect l="12975" t="-3981" b="17538"/>
          <a:stretch>
            <a:fillRect/>
          </a:stretch>
        </p:blipFill>
        <p:spPr bwMode="auto">
          <a:xfrm>
            <a:off x="6418263" y="1897063"/>
            <a:ext cx="2509837" cy="2027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9" name="Picture 2" descr="X:\Хазипова\стенды\СОШ №7\P1110601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035550" y="3636963"/>
            <a:ext cx="3892550" cy="2043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90" name="Picture 2" descr="X:\Гаврилова\2.JP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061075" y="4822825"/>
            <a:ext cx="2971800" cy="203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91" name="Picture 16" descr="C:\Users\Venia\Desktop\гиа фото\SAM_2403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916238" y="4794250"/>
            <a:ext cx="2392362" cy="20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ext Box 6"/>
          <p:cNvSpPr txBox="1">
            <a:spLocks noChangeArrowheads="1"/>
          </p:cNvSpPr>
          <p:nvPr/>
        </p:nvSpPr>
        <p:spPr bwMode="auto">
          <a:xfrm>
            <a:off x="1547813" y="2938463"/>
            <a:ext cx="1841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 altLang="ru-RU" sz="2800" i="1">
              <a:solidFill>
                <a:srgbClr val="3366FF"/>
              </a:solidFill>
            </a:endParaRPr>
          </a:p>
        </p:txBody>
      </p:sp>
      <p:sp>
        <p:nvSpPr>
          <p:cNvPr id="26628" name="Прямоугольник 2"/>
          <p:cNvSpPr>
            <a:spLocks noChangeArrowheads="1"/>
          </p:cNvSpPr>
          <p:nvPr/>
        </p:nvSpPr>
        <p:spPr bwMode="auto">
          <a:xfrm>
            <a:off x="1588" y="971550"/>
            <a:ext cx="9144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ru-RU" altLang="ru-RU" b="1" dirty="0">
                <a:solidFill>
                  <a:srgbClr val="FF0000"/>
                </a:solidFill>
                <a:latin typeface="Georgia" pitchFamily="18" charset="0"/>
              </a:rPr>
              <a:t>Официальные порталы ЕГЭ и ГИА-9</a:t>
            </a:r>
          </a:p>
          <a:p>
            <a:pPr eaLnBrk="0" hangingPunct="0"/>
            <a:r>
              <a:rPr lang="ru-RU" altLang="ru-RU" b="1" dirty="0">
                <a:solidFill>
                  <a:srgbClr val="FF0000"/>
                </a:solidFill>
                <a:latin typeface="Cambria" pitchFamily="18" charset="0"/>
              </a:rPr>
              <a:t>      </a:t>
            </a:r>
            <a:r>
              <a:rPr lang="en-US" altLang="ru-RU" b="1" dirty="0">
                <a:solidFill>
                  <a:srgbClr val="FF0000"/>
                </a:solidFill>
                <a:latin typeface="Cambria" pitchFamily="18" charset="0"/>
              </a:rPr>
              <a:t>http://www.ege.edu.ru/</a:t>
            </a:r>
            <a:r>
              <a:rPr lang="ru-RU" altLang="ru-RU" b="1" dirty="0">
                <a:solidFill>
                  <a:srgbClr val="FF0000"/>
                </a:solidFill>
                <a:latin typeface="Cambria" pitchFamily="18" charset="0"/>
              </a:rPr>
              <a:t>                                                                </a:t>
            </a:r>
            <a:r>
              <a:rPr lang="ru-RU" altLang="ru-RU" b="1" dirty="0" smtClean="0">
                <a:solidFill>
                  <a:srgbClr val="FF0000"/>
                </a:solidFill>
                <a:latin typeface="Cambria" pitchFamily="18" charset="0"/>
              </a:rPr>
              <a:t> </a:t>
            </a:r>
            <a:r>
              <a:rPr lang="en-US" altLang="ru-RU" b="1" dirty="0">
                <a:solidFill>
                  <a:srgbClr val="FF0000"/>
                </a:solidFill>
                <a:latin typeface="Cambria" pitchFamily="18" charset="0"/>
              </a:rPr>
              <a:t>http://gia.edu.ru/</a:t>
            </a:r>
            <a:endParaRPr lang="ru-RU" altLang="ru-RU" b="1" dirty="0">
              <a:solidFill>
                <a:srgbClr val="FF0000"/>
              </a:solidFill>
              <a:latin typeface="Cambria" pitchFamily="18" charset="0"/>
            </a:endParaRPr>
          </a:p>
        </p:txBody>
      </p:sp>
      <p:sp>
        <p:nvSpPr>
          <p:cNvPr id="26629" name="Содержимое 2"/>
          <p:cNvSpPr txBox="1">
            <a:spLocks/>
          </p:cNvSpPr>
          <p:nvPr/>
        </p:nvSpPr>
        <p:spPr bwMode="auto">
          <a:xfrm>
            <a:off x="495300" y="1773238"/>
            <a:ext cx="8229600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spcBef>
                <a:spcPct val="20000"/>
              </a:spcBef>
            </a:pPr>
            <a:r>
              <a:rPr lang="ru-RU" altLang="ru-RU" sz="1600" b="1">
                <a:solidFill>
                  <a:schemeClr val="accent2"/>
                </a:solidFill>
                <a:latin typeface="Georgia" pitchFamily="18" charset="0"/>
              </a:rPr>
              <a:t>       </a:t>
            </a:r>
          </a:p>
          <a:p>
            <a:pPr algn="ctr" eaLnBrk="0" hangingPunct="0">
              <a:spcBef>
                <a:spcPct val="20000"/>
              </a:spcBef>
            </a:pPr>
            <a:endParaRPr lang="ru-RU" altLang="ru-RU" sz="1600" b="1">
              <a:solidFill>
                <a:schemeClr val="accent2"/>
              </a:solidFill>
              <a:latin typeface="Georgia" pitchFamily="18" charset="0"/>
            </a:endParaRPr>
          </a:p>
          <a:p>
            <a:pPr algn="ctr" eaLnBrk="0" hangingPunct="0">
              <a:spcBef>
                <a:spcPct val="20000"/>
              </a:spcBef>
            </a:pPr>
            <a:endParaRPr lang="ru-RU" altLang="ru-RU" sz="1600" b="1">
              <a:solidFill>
                <a:schemeClr val="accent2"/>
              </a:solidFill>
              <a:latin typeface="Georgia" pitchFamily="18" charset="0"/>
            </a:endParaRPr>
          </a:p>
          <a:p>
            <a:pPr algn="ctr" eaLnBrk="0" hangingPunct="0">
              <a:spcBef>
                <a:spcPct val="20000"/>
              </a:spcBef>
            </a:pPr>
            <a:endParaRPr lang="en-US" altLang="ru-RU" sz="1600" b="1">
              <a:solidFill>
                <a:schemeClr val="accent2"/>
              </a:solidFill>
              <a:latin typeface="Georgia" pitchFamily="18" charset="0"/>
              <a:cs typeface="Times New Roman" pitchFamily="18" charset="0"/>
            </a:endParaRPr>
          </a:p>
        </p:txBody>
      </p:sp>
      <p:pic>
        <p:nvPicPr>
          <p:cNvPr id="26630" name="Рисунок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40650" y="100013"/>
            <a:ext cx="1292225" cy="709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1" name="Рисунок 11"/>
          <p:cNvPicPr>
            <a:picLocks noChangeAspect="1" noChangeArrowheads="1"/>
          </p:cNvPicPr>
          <p:nvPr/>
        </p:nvPicPr>
        <p:blipFill>
          <a:blip r:embed="rId4"/>
          <a:srcRect l="19765" t="4466" r="20085" b="6516"/>
          <a:stretch>
            <a:fillRect/>
          </a:stretch>
        </p:blipFill>
        <p:spPr bwMode="auto">
          <a:xfrm>
            <a:off x="157163" y="1555750"/>
            <a:ext cx="4824412" cy="477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2" name="Рисунок 12"/>
          <p:cNvPicPr>
            <a:picLocks noChangeAspect="1" noChangeArrowheads="1"/>
          </p:cNvPicPr>
          <p:nvPr/>
        </p:nvPicPr>
        <p:blipFill>
          <a:blip r:embed="rId5"/>
          <a:srcRect l="18233" t="6761" r="18344" b="4150"/>
          <a:stretch>
            <a:fillRect/>
          </a:stretch>
        </p:blipFill>
        <p:spPr bwMode="auto">
          <a:xfrm>
            <a:off x="4495800" y="2911475"/>
            <a:ext cx="4537075" cy="382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ext Box 6"/>
          <p:cNvSpPr txBox="1">
            <a:spLocks noChangeArrowheads="1"/>
          </p:cNvSpPr>
          <p:nvPr/>
        </p:nvSpPr>
        <p:spPr bwMode="auto">
          <a:xfrm>
            <a:off x="1547813" y="2938463"/>
            <a:ext cx="1841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 altLang="ru-RU" sz="2800" i="1">
              <a:solidFill>
                <a:srgbClr val="3366FF"/>
              </a:solidFill>
            </a:endParaRPr>
          </a:p>
        </p:txBody>
      </p:sp>
      <p:sp>
        <p:nvSpPr>
          <p:cNvPr id="28676" name="Прямоугольник 2"/>
          <p:cNvSpPr>
            <a:spLocks noChangeArrowheads="1"/>
          </p:cNvSpPr>
          <p:nvPr/>
        </p:nvSpPr>
        <p:spPr bwMode="auto">
          <a:xfrm>
            <a:off x="1588" y="971550"/>
            <a:ext cx="91440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ru-RU" altLang="ru-RU" b="1">
                <a:solidFill>
                  <a:srgbClr val="FF0000"/>
                </a:solidFill>
                <a:latin typeface="Georgia" pitchFamily="18" charset="0"/>
              </a:rPr>
              <a:t>Официальный порталы ЕГЭ и ГИА-9</a:t>
            </a:r>
          </a:p>
          <a:p>
            <a:pPr eaLnBrk="0" hangingPunct="0"/>
            <a:r>
              <a:rPr lang="ru-RU" altLang="ru-RU" b="1">
                <a:solidFill>
                  <a:srgbClr val="FF0000"/>
                </a:solidFill>
                <a:latin typeface="Cambria" pitchFamily="18" charset="0"/>
              </a:rPr>
              <a:t>     </a:t>
            </a:r>
          </a:p>
          <a:p>
            <a:pPr eaLnBrk="0" hangingPunct="0"/>
            <a:endParaRPr lang="ru-RU" altLang="ru-RU" b="1">
              <a:solidFill>
                <a:srgbClr val="FF0000"/>
              </a:solidFill>
              <a:latin typeface="Cambria" pitchFamily="18" charset="0"/>
            </a:endParaRPr>
          </a:p>
          <a:p>
            <a:pPr eaLnBrk="0" hangingPunct="0"/>
            <a:r>
              <a:rPr lang="ru-RU" altLang="ru-RU" b="1">
                <a:solidFill>
                  <a:srgbClr val="FF0000"/>
                </a:solidFill>
                <a:latin typeface="Cambria" pitchFamily="18" charset="0"/>
              </a:rPr>
              <a:t> </a:t>
            </a:r>
            <a:r>
              <a:rPr lang="en-US" altLang="ru-RU" b="1">
                <a:solidFill>
                  <a:srgbClr val="FF0000"/>
                </a:solidFill>
                <a:latin typeface="Cambria" pitchFamily="18" charset="0"/>
              </a:rPr>
              <a:t>http://www.ege.edu.ru/ru/main/demovers/</a:t>
            </a:r>
            <a:r>
              <a:rPr lang="ru-RU" altLang="ru-RU" b="1">
                <a:solidFill>
                  <a:srgbClr val="FF0000"/>
                </a:solidFill>
                <a:latin typeface="Cambria" pitchFamily="18" charset="0"/>
              </a:rPr>
              <a:t> </a:t>
            </a:r>
          </a:p>
        </p:txBody>
      </p:sp>
      <p:sp>
        <p:nvSpPr>
          <p:cNvPr id="28677" name="Содержимое 2"/>
          <p:cNvSpPr txBox="1">
            <a:spLocks/>
          </p:cNvSpPr>
          <p:nvPr/>
        </p:nvSpPr>
        <p:spPr bwMode="auto">
          <a:xfrm>
            <a:off x="495300" y="1773238"/>
            <a:ext cx="8229600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spcBef>
                <a:spcPct val="20000"/>
              </a:spcBef>
            </a:pPr>
            <a:r>
              <a:rPr lang="ru-RU" altLang="ru-RU" sz="1600" b="1">
                <a:solidFill>
                  <a:schemeClr val="accent2"/>
                </a:solidFill>
                <a:latin typeface="Georgia" pitchFamily="18" charset="0"/>
              </a:rPr>
              <a:t>       </a:t>
            </a:r>
          </a:p>
          <a:p>
            <a:pPr algn="ctr" eaLnBrk="0" hangingPunct="0">
              <a:spcBef>
                <a:spcPct val="20000"/>
              </a:spcBef>
            </a:pPr>
            <a:endParaRPr lang="ru-RU" altLang="ru-RU" sz="1600" b="1">
              <a:solidFill>
                <a:schemeClr val="accent2"/>
              </a:solidFill>
              <a:latin typeface="Georgia" pitchFamily="18" charset="0"/>
            </a:endParaRPr>
          </a:p>
          <a:p>
            <a:pPr algn="ctr" eaLnBrk="0" hangingPunct="0">
              <a:spcBef>
                <a:spcPct val="20000"/>
              </a:spcBef>
            </a:pPr>
            <a:endParaRPr lang="ru-RU" altLang="ru-RU" sz="1600" b="1">
              <a:solidFill>
                <a:schemeClr val="accent2"/>
              </a:solidFill>
              <a:latin typeface="Georgia" pitchFamily="18" charset="0"/>
            </a:endParaRPr>
          </a:p>
          <a:p>
            <a:pPr algn="ctr" eaLnBrk="0" hangingPunct="0">
              <a:spcBef>
                <a:spcPct val="20000"/>
              </a:spcBef>
            </a:pPr>
            <a:endParaRPr lang="en-US" altLang="ru-RU" sz="1600" b="1">
              <a:solidFill>
                <a:schemeClr val="accent2"/>
              </a:solidFill>
              <a:latin typeface="Georgia" pitchFamily="18" charset="0"/>
              <a:cs typeface="Times New Roman" pitchFamily="18" charset="0"/>
            </a:endParaRPr>
          </a:p>
        </p:txBody>
      </p:sp>
      <p:pic>
        <p:nvPicPr>
          <p:cNvPr id="28678" name="Рисунок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40650" y="100013"/>
            <a:ext cx="1292225" cy="709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9" name="Рисунок 9"/>
          <p:cNvPicPr>
            <a:picLocks noChangeAspect="1" noChangeArrowheads="1"/>
          </p:cNvPicPr>
          <p:nvPr/>
        </p:nvPicPr>
        <p:blipFill>
          <a:blip r:embed="rId4"/>
          <a:srcRect l="18130" t="6335" r="19267" b="3857"/>
          <a:stretch>
            <a:fillRect/>
          </a:stretch>
        </p:blipFill>
        <p:spPr bwMode="auto">
          <a:xfrm>
            <a:off x="150813" y="2389188"/>
            <a:ext cx="5113337" cy="417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0" name="Рисунок 10"/>
          <p:cNvPicPr>
            <a:picLocks noChangeAspect="1" noChangeArrowheads="1"/>
          </p:cNvPicPr>
          <p:nvPr/>
        </p:nvPicPr>
        <p:blipFill>
          <a:blip r:embed="rId5"/>
          <a:srcRect l="18440" t="5785" r="18958" b="5235"/>
          <a:stretch>
            <a:fillRect/>
          </a:stretch>
        </p:blipFill>
        <p:spPr bwMode="auto">
          <a:xfrm>
            <a:off x="5254625" y="1400175"/>
            <a:ext cx="3848100" cy="307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81" name="Прямоугольник 3"/>
          <p:cNvSpPr>
            <a:spLocks noChangeArrowheads="1"/>
          </p:cNvSpPr>
          <p:nvPr/>
        </p:nvSpPr>
        <p:spPr bwMode="auto">
          <a:xfrm>
            <a:off x="5326063" y="4868863"/>
            <a:ext cx="3706812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b="1">
                <a:solidFill>
                  <a:srgbClr val="FF0000"/>
                </a:solidFill>
                <a:latin typeface="Cambria" pitchFamily="18" charset="0"/>
              </a:rPr>
              <a:t>http://gia.edu.ru/ru/graduates_classes/exam/</a:t>
            </a:r>
            <a:endParaRPr lang="ru-RU" b="1">
              <a:solidFill>
                <a:srgbClr val="FF0000"/>
              </a:solidFill>
              <a:latin typeface="Cambria" pitchFamily="18" charset="0"/>
            </a:endParaRPr>
          </a:p>
        </p:txBody>
      </p:sp>
      <p:pic>
        <p:nvPicPr>
          <p:cNvPr id="28682" name="Picture 2" descr="C:\Users\Лена\Desktop\ВЫСТУПЛЕНИЕ НА ОБЩЕРОД СОБРАНИИ_01.04.2016\2016\imgpreview (12)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832600" y="5192713"/>
            <a:ext cx="2200275" cy="164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ext Box 6"/>
          <p:cNvSpPr txBox="1">
            <a:spLocks noChangeArrowheads="1"/>
          </p:cNvSpPr>
          <p:nvPr/>
        </p:nvSpPr>
        <p:spPr bwMode="auto">
          <a:xfrm>
            <a:off x="1547813" y="2938463"/>
            <a:ext cx="1841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 altLang="ru-RU" sz="2800" i="1">
              <a:solidFill>
                <a:srgbClr val="3366FF"/>
              </a:solidFill>
            </a:endParaRPr>
          </a:p>
        </p:txBody>
      </p:sp>
      <p:sp>
        <p:nvSpPr>
          <p:cNvPr id="30724" name="Прямоугольник 2"/>
          <p:cNvSpPr>
            <a:spLocks noChangeArrowheads="1"/>
          </p:cNvSpPr>
          <p:nvPr/>
        </p:nvSpPr>
        <p:spPr bwMode="auto">
          <a:xfrm>
            <a:off x="1588" y="971550"/>
            <a:ext cx="91440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ru-RU" altLang="ru-RU" b="1">
                <a:solidFill>
                  <a:srgbClr val="FF0000"/>
                </a:solidFill>
                <a:latin typeface="Georgia" pitchFamily="18" charset="0"/>
              </a:rPr>
              <a:t>Официальный портал ЕГЭ </a:t>
            </a:r>
          </a:p>
          <a:p>
            <a:pPr algn="ctr" eaLnBrk="0" hangingPunct="0"/>
            <a:r>
              <a:rPr lang="en-US" altLang="ru-RU" b="1">
                <a:solidFill>
                  <a:srgbClr val="FF0000"/>
                </a:solidFill>
                <a:latin typeface="Cambria" pitchFamily="18" charset="0"/>
              </a:rPr>
              <a:t>http://www.ege.edu.ru/ru/classes-11/res/</a:t>
            </a:r>
            <a:endParaRPr lang="ru-RU" altLang="ru-RU" b="1">
              <a:solidFill>
                <a:srgbClr val="FF0000"/>
              </a:solidFill>
              <a:latin typeface="Cambria" pitchFamily="18" charset="0"/>
            </a:endParaRPr>
          </a:p>
          <a:p>
            <a:pPr algn="ctr" eaLnBrk="0" hangingPunct="0"/>
            <a:r>
              <a:rPr lang="ru-RU" altLang="ru-RU" b="1">
                <a:solidFill>
                  <a:srgbClr val="FF0000"/>
                </a:solidFill>
                <a:latin typeface="Cambria" pitchFamily="18" charset="0"/>
              </a:rPr>
              <a:t>Личный кабинет        </a:t>
            </a:r>
            <a:r>
              <a:rPr lang="en-US" altLang="ru-RU" b="1">
                <a:solidFill>
                  <a:srgbClr val="FF0000"/>
                </a:solidFill>
                <a:latin typeface="Cambria" pitchFamily="18" charset="0"/>
              </a:rPr>
              <a:t>http://check.ege.edu.ru/ru/</a:t>
            </a:r>
            <a:endParaRPr lang="ru-RU" altLang="ru-RU" b="1">
              <a:solidFill>
                <a:srgbClr val="FF0000"/>
              </a:solidFill>
              <a:latin typeface="Cambria" pitchFamily="18" charset="0"/>
            </a:endParaRPr>
          </a:p>
        </p:txBody>
      </p:sp>
      <p:pic>
        <p:nvPicPr>
          <p:cNvPr id="30725" name="Рисунок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40650" y="100013"/>
            <a:ext cx="1292225" cy="709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6" name="Рисунок 11"/>
          <p:cNvPicPr>
            <a:picLocks noChangeAspect="1" noChangeArrowheads="1"/>
          </p:cNvPicPr>
          <p:nvPr/>
        </p:nvPicPr>
        <p:blipFill>
          <a:blip r:embed="rId4"/>
          <a:srcRect l="18750" t="6886" r="18028" b="4959"/>
          <a:stretch>
            <a:fillRect/>
          </a:stretch>
        </p:blipFill>
        <p:spPr bwMode="auto">
          <a:xfrm>
            <a:off x="1552575" y="2060575"/>
            <a:ext cx="6119813" cy="440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ext Box 6"/>
          <p:cNvSpPr txBox="1">
            <a:spLocks noChangeArrowheads="1"/>
          </p:cNvSpPr>
          <p:nvPr/>
        </p:nvSpPr>
        <p:spPr bwMode="auto">
          <a:xfrm>
            <a:off x="1547813" y="2938463"/>
            <a:ext cx="1841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 altLang="ru-RU" sz="2800" i="1">
              <a:solidFill>
                <a:srgbClr val="3366FF"/>
              </a:solidFill>
            </a:endParaRPr>
          </a:p>
        </p:txBody>
      </p:sp>
      <p:sp>
        <p:nvSpPr>
          <p:cNvPr id="40964" name="Прямоугольник 2"/>
          <p:cNvSpPr>
            <a:spLocks noChangeArrowheads="1"/>
          </p:cNvSpPr>
          <p:nvPr/>
        </p:nvSpPr>
        <p:spPr bwMode="auto">
          <a:xfrm>
            <a:off x="1588" y="971550"/>
            <a:ext cx="9144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ru-RU" b="1" dirty="0">
                <a:solidFill>
                  <a:srgbClr val="FF0000"/>
                </a:solidFill>
                <a:latin typeface="Georgia" pitchFamily="18" charset="0"/>
              </a:rPr>
              <a:t>Результаты </a:t>
            </a:r>
            <a:r>
              <a:rPr lang="ru-RU" b="1" dirty="0" smtClean="0">
                <a:solidFill>
                  <a:srgbClr val="FF0000"/>
                </a:solidFill>
                <a:latin typeface="Georgia" pitchFamily="18" charset="0"/>
              </a:rPr>
              <a:t>исследования</a:t>
            </a:r>
            <a:endParaRPr lang="ru-RU" b="1" dirty="0">
              <a:solidFill>
                <a:srgbClr val="FF0000"/>
              </a:solidFill>
              <a:latin typeface="Georgia" pitchFamily="18" charset="0"/>
            </a:endParaRPr>
          </a:p>
          <a:p>
            <a:pPr algn="ctr" eaLnBrk="0" hangingPunct="0"/>
            <a:endParaRPr lang="ru-RU" altLang="ru-RU" b="1" dirty="0">
              <a:solidFill>
                <a:srgbClr val="FF0000"/>
              </a:solidFill>
              <a:latin typeface="Cambria" pitchFamily="18" charset="0"/>
            </a:endParaRPr>
          </a:p>
        </p:txBody>
      </p:sp>
      <p:pic>
        <p:nvPicPr>
          <p:cNvPr id="40965" name="Рисунок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40650" y="100013"/>
            <a:ext cx="1292225" cy="709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258763" y="1268413"/>
            <a:ext cx="8634412" cy="720725"/>
          </a:xfrm>
          <a:prstGeom prst="rect">
            <a:avLst/>
          </a:prstGeom>
          <a:solidFill>
            <a:srgbClr val="E9EFF7"/>
          </a:solidFill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/>
            <a:r>
              <a:rPr lang="ru-RU" sz="1600" b="1">
                <a:solidFill>
                  <a:srgbClr val="C00000"/>
                </a:solidFill>
                <a:latin typeface="Cambria" pitchFamily="18" charset="0"/>
              </a:rPr>
              <a:t>80% учителей </a:t>
            </a:r>
            <a:r>
              <a:rPr lang="ru-RU" sz="1600">
                <a:solidFill>
                  <a:srgbClr val="000099"/>
                </a:solidFill>
                <a:latin typeface="Cambria" pitchFamily="18" charset="0"/>
              </a:rPr>
              <a:t>выпускающих классов школ полагают, что </a:t>
            </a:r>
          </a:p>
          <a:p>
            <a:pPr algn="ctr" eaLnBrk="0" hangingPunct="0"/>
            <a:r>
              <a:rPr lang="ru-RU" sz="1600" b="1">
                <a:solidFill>
                  <a:srgbClr val="000099"/>
                </a:solidFill>
                <a:latin typeface="Cambria" pitchFamily="18" charset="0"/>
              </a:rPr>
              <a:t>результаты</a:t>
            </a:r>
            <a:r>
              <a:rPr lang="ru-RU" sz="1600">
                <a:solidFill>
                  <a:srgbClr val="000099"/>
                </a:solidFill>
                <a:latin typeface="Cambria" pitchFamily="18" charset="0"/>
              </a:rPr>
              <a:t> </a:t>
            </a:r>
            <a:r>
              <a:rPr lang="ru-RU" sz="1600" b="1">
                <a:solidFill>
                  <a:srgbClr val="000099"/>
                </a:solidFill>
                <a:latin typeface="Cambria" pitchFamily="18" charset="0"/>
              </a:rPr>
              <a:t>ЕГЭ объективны и отражают реальные знания предмета</a:t>
            </a:r>
            <a:r>
              <a:rPr lang="ru-RU" sz="1600">
                <a:solidFill>
                  <a:srgbClr val="000099"/>
                </a:solidFill>
                <a:latin typeface="Cambria" pitchFamily="18" charset="0"/>
              </a:rPr>
              <a:t>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19075" y="2133600"/>
            <a:ext cx="8674100" cy="1223963"/>
          </a:xfrm>
          <a:prstGeom prst="rect">
            <a:avLst/>
          </a:prstGeom>
          <a:solidFill>
            <a:srgbClr val="B9CDE5">
              <a:alpha val="31000"/>
            </a:srgbClr>
          </a:solidFill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/>
            <a:r>
              <a:rPr lang="ru-RU" sz="1600" b="1">
                <a:solidFill>
                  <a:srgbClr val="C00000"/>
                </a:solidFill>
                <a:latin typeface="Cambria" pitchFamily="18" charset="0"/>
              </a:rPr>
              <a:t>72% преподавателей </a:t>
            </a:r>
            <a:r>
              <a:rPr lang="ru-RU" sz="1600">
                <a:solidFill>
                  <a:srgbClr val="000099"/>
                </a:solidFill>
                <a:latin typeface="Cambria" pitchFamily="18" charset="0"/>
              </a:rPr>
              <a:t>студентов первого курса 2015-2016 учебного года вузов исходя из практики считают, что </a:t>
            </a:r>
            <a:r>
              <a:rPr lang="ru-RU" sz="1600" b="1">
                <a:solidFill>
                  <a:srgbClr val="000099"/>
                </a:solidFill>
                <a:latin typeface="Cambria" pitchFamily="18" charset="0"/>
              </a:rPr>
              <a:t>абитуриенты, получившие высокие баллы за ЕГЭ, подтверждают высокий уровень знания по предмету </a:t>
            </a:r>
          </a:p>
          <a:p>
            <a:pPr algn="ctr" eaLnBrk="0" hangingPunct="0"/>
            <a:r>
              <a:rPr lang="ru-RU" sz="1600" b="1">
                <a:solidFill>
                  <a:srgbClr val="000099"/>
                </a:solidFill>
                <a:latin typeface="Cambria" pitchFamily="18" charset="0"/>
              </a:rPr>
              <a:t>на вступительном экзамене, конкурсе.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19075" y="3500438"/>
            <a:ext cx="8686800" cy="936625"/>
          </a:xfrm>
          <a:prstGeom prst="rect">
            <a:avLst/>
          </a:prstGeom>
          <a:solidFill>
            <a:srgbClr val="B9CDE5">
              <a:alpha val="31000"/>
            </a:srgbClr>
          </a:solidFill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/>
            <a:r>
              <a:rPr lang="ru-RU" sz="1600" b="1">
                <a:solidFill>
                  <a:srgbClr val="C00000"/>
                </a:solidFill>
                <a:latin typeface="Cambria" pitchFamily="18" charset="0"/>
              </a:rPr>
              <a:t>66% </a:t>
            </a:r>
            <a:r>
              <a:rPr lang="ru-RU" sz="1600">
                <a:solidFill>
                  <a:srgbClr val="000099"/>
                </a:solidFill>
                <a:latin typeface="Cambria" pitchFamily="18" charset="0"/>
              </a:rPr>
              <a:t>студентов 1 курса, получивших высокие баллы по ЕГЭ, </a:t>
            </a:r>
            <a:r>
              <a:rPr lang="ru-RU" sz="1600" b="1">
                <a:solidFill>
                  <a:srgbClr val="C00000"/>
                </a:solidFill>
                <a:latin typeface="Cambria" pitchFamily="18" charset="0"/>
              </a:rPr>
              <a:t>и 58% </a:t>
            </a:r>
            <a:r>
              <a:rPr lang="ru-RU" sz="1600">
                <a:solidFill>
                  <a:srgbClr val="000099"/>
                </a:solidFill>
                <a:latin typeface="Cambria" pitchFamily="18" charset="0"/>
              </a:rPr>
              <a:t>студентов, получивших средние и низкие баллы по ЕГЭ, отметили, что </a:t>
            </a:r>
            <a:r>
              <a:rPr lang="ru-RU" sz="1600" b="1">
                <a:solidFill>
                  <a:srgbClr val="000099"/>
                </a:solidFill>
                <a:latin typeface="Cambria" pitchFamily="18" charset="0"/>
              </a:rPr>
              <a:t>школьных знаний было достаточно для сдачи вступительного экзамена или творческого конкурса.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250825" y="4581525"/>
            <a:ext cx="8688388" cy="719138"/>
          </a:xfrm>
          <a:prstGeom prst="rect">
            <a:avLst/>
          </a:prstGeom>
          <a:solidFill>
            <a:srgbClr val="B9CDE5">
              <a:alpha val="31000"/>
            </a:srgbClr>
          </a:solidFill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/>
            <a:r>
              <a:rPr lang="ru-RU" sz="1600" b="1">
                <a:solidFill>
                  <a:srgbClr val="000099"/>
                </a:solidFill>
                <a:latin typeface="Cambria" pitchFamily="18" charset="0"/>
              </a:rPr>
              <a:t>Открытым банком заданий пользуется большинство опрошенных выпускников.</a:t>
            </a:r>
          </a:p>
          <a:p>
            <a:pPr algn="ctr" eaLnBrk="0" hangingPunct="0"/>
            <a:r>
              <a:rPr lang="ru-RU" sz="1600">
                <a:solidFill>
                  <a:srgbClr val="000099"/>
                </a:solidFill>
                <a:latin typeface="Cambria" pitchFamily="18" charset="0"/>
              </a:rPr>
              <a:t>О</a:t>
            </a:r>
            <a:r>
              <a:rPr lang="ru-RU" sz="1600" b="1">
                <a:solidFill>
                  <a:srgbClr val="C00000"/>
                </a:solidFill>
                <a:latin typeface="Cambria" pitchFamily="18" charset="0"/>
              </a:rPr>
              <a:t> </a:t>
            </a:r>
            <a:r>
              <a:rPr lang="ru-RU" sz="1600">
                <a:solidFill>
                  <a:srgbClr val="000099"/>
                </a:solidFill>
                <a:latin typeface="Cambria" pitchFamily="18" charset="0"/>
              </a:rPr>
              <a:t>данном ресурсе известно </a:t>
            </a:r>
            <a:r>
              <a:rPr lang="ru-RU" sz="1600" b="1">
                <a:solidFill>
                  <a:srgbClr val="C00000"/>
                </a:solidFill>
                <a:latin typeface="Cambria" pitchFamily="18" charset="0"/>
              </a:rPr>
              <a:t>84% </a:t>
            </a:r>
            <a:r>
              <a:rPr lang="ru-RU" sz="1600">
                <a:solidFill>
                  <a:srgbClr val="000099"/>
                </a:solidFill>
                <a:latin typeface="Cambria" pitchFamily="18" charset="0"/>
              </a:rPr>
              <a:t>сегодняшних выпускников.</a:t>
            </a:r>
            <a:endParaRPr lang="ru-RU" sz="1600" b="1">
              <a:solidFill>
                <a:srgbClr val="C00000"/>
              </a:solidFill>
              <a:latin typeface="Cambria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19075" y="5445125"/>
            <a:ext cx="8686800" cy="720725"/>
          </a:xfrm>
          <a:prstGeom prst="rect">
            <a:avLst/>
          </a:prstGeom>
          <a:solidFill>
            <a:srgbClr val="B9CDE5">
              <a:alpha val="31000"/>
            </a:srgbClr>
          </a:solidFill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/>
            <a:r>
              <a:rPr lang="ru-RU" sz="1600" b="1">
                <a:solidFill>
                  <a:srgbClr val="C00000"/>
                </a:solidFill>
                <a:latin typeface="Cambria" pitchFamily="18" charset="0"/>
              </a:rPr>
              <a:t>79% </a:t>
            </a:r>
            <a:r>
              <a:rPr lang="ru-RU" sz="1600" b="1">
                <a:solidFill>
                  <a:srgbClr val="000099"/>
                </a:solidFill>
                <a:latin typeface="Cambria" pitchFamily="18" charset="0"/>
              </a:rPr>
              <a:t>выпускников 11-х классов не планирует пользоваться </a:t>
            </a:r>
          </a:p>
          <a:p>
            <a:pPr algn="ctr" eaLnBrk="0" hangingPunct="0"/>
            <a:r>
              <a:rPr lang="ru-RU" sz="1600" b="1">
                <a:solidFill>
                  <a:srgbClr val="000099"/>
                </a:solidFill>
                <a:latin typeface="Cambria" pitchFamily="18" charset="0"/>
              </a:rPr>
              <a:t>на ЕГЭ шпаргалками, мобильным телефоном.</a:t>
            </a:r>
            <a:endParaRPr lang="ru-RU" sz="1600" b="1">
              <a:solidFill>
                <a:srgbClr val="C00000"/>
              </a:solidFill>
              <a:latin typeface="Cambria" pitchFamily="18" charset="0"/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ext Box 6"/>
          <p:cNvSpPr txBox="1">
            <a:spLocks noChangeArrowheads="1"/>
          </p:cNvSpPr>
          <p:nvPr/>
        </p:nvSpPr>
        <p:spPr bwMode="auto">
          <a:xfrm>
            <a:off x="1547813" y="2938463"/>
            <a:ext cx="1841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 altLang="ru-RU" sz="2800" i="1">
              <a:solidFill>
                <a:srgbClr val="3366FF"/>
              </a:solidFill>
            </a:endParaRPr>
          </a:p>
        </p:txBody>
      </p:sp>
      <p:pic>
        <p:nvPicPr>
          <p:cNvPr id="53252" name="Рисунок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40650" y="100013"/>
            <a:ext cx="1292225" cy="709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3" name="Picture 2" descr="C:\Users\Лена\Desktop\ВЫСТУПЛЕНИЕ НА ОБЩЕРОД СОБРАНИИ_01.04.2016\2016\pic_4a6394c61b0f60f32f534e71954accd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4625" y="981075"/>
            <a:ext cx="2416175" cy="161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4460875" y="955675"/>
            <a:ext cx="4572000" cy="28495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hangingPunct="0">
              <a:spcBef>
                <a:spcPct val="20000"/>
              </a:spcBef>
              <a:defRPr/>
            </a:pPr>
            <a:r>
              <a:rPr lang="ru-RU" sz="1400" b="1" dirty="0">
                <a:solidFill>
                  <a:schemeClr val="accent2"/>
                </a:solidFill>
                <a:latin typeface="Georgia" pitchFamily="18" charset="0"/>
              </a:rPr>
              <a:t>Что можно взять с собой на экзамен</a:t>
            </a:r>
          </a:p>
          <a:p>
            <a:pPr marL="285750" indent="-285750" eaLnBrk="0" hangingPunct="0">
              <a:spcBef>
                <a:spcPct val="20000"/>
              </a:spcBef>
              <a:buFont typeface="Wingdings" pitchFamily="2" charset="2"/>
              <a:buChar char="ü"/>
              <a:defRPr/>
            </a:pPr>
            <a:r>
              <a:rPr lang="ru-RU" sz="1400" dirty="0" err="1">
                <a:solidFill>
                  <a:schemeClr val="accent2"/>
                </a:solidFill>
                <a:latin typeface="Georgia" pitchFamily="18" charset="0"/>
              </a:rPr>
              <a:t>Гелевая</a:t>
            </a:r>
            <a:r>
              <a:rPr lang="ru-RU" sz="1400" dirty="0">
                <a:solidFill>
                  <a:schemeClr val="accent2"/>
                </a:solidFill>
                <a:latin typeface="Georgia" pitchFamily="18" charset="0"/>
              </a:rPr>
              <a:t>, капиллярная ручка с чернилами черного цвета;</a:t>
            </a:r>
          </a:p>
          <a:p>
            <a:pPr marL="285750" indent="-285750" eaLnBrk="0" hangingPunct="0">
              <a:spcBef>
                <a:spcPct val="20000"/>
              </a:spcBef>
              <a:buFont typeface="Wingdings" pitchFamily="2" charset="2"/>
              <a:buChar char="ü"/>
              <a:defRPr/>
            </a:pPr>
            <a:r>
              <a:rPr lang="ru-RU" sz="1400" dirty="0">
                <a:solidFill>
                  <a:schemeClr val="accent2"/>
                </a:solidFill>
                <a:latin typeface="Georgia" pitchFamily="18" charset="0"/>
              </a:rPr>
              <a:t>Документ, удостоверяющий личность;</a:t>
            </a:r>
          </a:p>
          <a:p>
            <a:pPr marL="285750" indent="-285750" eaLnBrk="0" hangingPunct="0">
              <a:spcBef>
                <a:spcPct val="20000"/>
              </a:spcBef>
              <a:buFont typeface="Wingdings" pitchFamily="2" charset="2"/>
              <a:buChar char="ü"/>
              <a:defRPr/>
            </a:pPr>
            <a:r>
              <a:rPr lang="ru-RU" sz="1400" dirty="0">
                <a:solidFill>
                  <a:schemeClr val="accent2"/>
                </a:solidFill>
                <a:latin typeface="Georgia" pitchFamily="18" charset="0"/>
              </a:rPr>
              <a:t>Лекарства и питание (при необходимости);</a:t>
            </a:r>
          </a:p>
          <a:p>
            <a:pPr marL="285750" indent="-285750" eaLnBrk="0" hangingPunct="0">
              <a:spcBef>
                <a:spcPct val="20000"/>
              </a:spcBef>
              <a:buFont typeface="Wingdings" pitchFamily="2" charset="2"/>
              <a:buChar char="ü"/>
              <a:defRPr/>
            </a:pPr>
            <a:r>
              <a:rPr lang="ru-RU" sz="1400" dirty="0">
                <a:solidFill>
                  <a:schemeClr val="accent2"/>
                </a:solidFill>
                <a:latin typeface="Georgia" pitchFamily="18" charset="0"/>
              </a:rPr>
              <a:t>Дополнительные материалы, которые можно использовать на ЕГЭ по отдельным учебным предметам (по математике  - линейка; по физике – линейка и непрограммируемый калькулятор; по химии – непрограммируемый калькулятор; по географии – линейка, транспортир, непрограммируемый калькулятор).</a:t>
            </a:r>
          </a:p>
        </p:txBody>
      </p:sp>
      <p:pic>
        <p:nvPicPr>
          <p:cNvPr id="53255" name="Picture 3" descr="C:\Users\Лена\Desktop\ВЫСТУПЛЕНИЕ НА ОБЩЕРОД СОБРАНИИ_01.04.2016\2016\372478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35600" y="3860800"/>
            <a:ext cx="2881313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174625" y="2593975"/>
            <a:ext cx="4572000" cy="38227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hangingPunct="0">
              <a:spcBef>
                <a:spcPct val="20000"/>
              </a:spcBef>
              <a:defRPr/>
            </a:pPr>
            <a:r>
              <a:rPr lang="ru-RU" sz="1200" b="1" dirty="0">
                <a:solidFill>
                  <a:srgbClr val="FF0000"/>
                </a:solidFill>
                <a:latin typeface="Georgia" pitchFamily="18" charset="0"/>
              </a:rPr>
              <a:t>В день проведения экзамена (в период с момента входа в ППЭ и до окончания экзамена) запрещается: </a:t>
            </a:r>
          </a:p>
          <a:p>
            <a:pPr marL="285750" indent="-285750" eaLnBrk="0" hangingPunct="0">
              <a:spcBef>
                <a:spcPct val="20000"/>
              </a:spcBef>
              <a:buFont typeface="Wingdings" pitchFamily="2" charset="2"/>
              <a:buChar char="ü"/>
              <a:defRPr/>
            </a:pPr>
            <a:r>
              <a:rPr lang="ru-RU" sz="1200" b="1" dirty="0">
                <a:solidFill>
                  <a:schemeClr val="accent2"/>
                </a:solidFill>
                <a:latin typeface="Georgia" pitchFamily="18" charset="0"/>
              </a:rPr>
              <a:t>иметь при себе средства связи, электронно-вычислительную технику, фото-, аудио- и видеоаппаратуру, справочные материалы, письменные заметки и иные средства хранения и передачи информации;</a:t>
            </a:r>
          </a:p>
          <a:p>
            <a:pPr marL="285750" indent="-285750" eaLnBrk="0" hangingPunct="0">
              <a:spcBef>
                <a:spcPct val="20000"/>
              </a:spcBef>
              <a:buFont typeface="Wingdings" pitchFamily="2" charset="2"/>
              <a:buChar char="ü"/>
              <a:defRPr/>
            </a:pPr>
            <a:r>
              <a:rPr lang="ru-RU" sz="1200" dirty="0">
                <a:solidFill>
                  <a:schemeClr val="accent2"/>
                </a:solidFill>
                <a:latin typeface="Georgia" pitchFamily="18" charset="0"/>
              </a:rPr>
              <a:t>иметь при себе уведомление о регистрации на экзамен;</a:t>
            </a:r>
          </a:p>
          <a:p>
            <a:pPr marL="285750" indent="-285750" eaLnBrk="0" hangingPunct="0">
              <a:spcBef>
                <a:spcPct val="20000"/>
              </a:spcBef>
              <a:buFont typeface="Wingdings" pitchFamily="2" charset="2"/>
              <a:buChar char="ü"/>
              <a:defRPr/>
            </a:pPr>
            <a:r>
              <a:rPr lang="ru-RU" sz="1200" b="1" dirty="0">
                <a:solidFill>
                  <a:schemeClr val="accent2"/>
                </a:solidFill>
                <a:latin typeface="Georgia" pitchFamily="18" charset="0"/>
              </a:rPr>
              <a:t>выносить из аудиторий и ППЭ черновики, экзаменационные материалы на бумажном или электронном носителях, фотографировать экзаменационные материалы;</a:t>
            </a:r>
          </a:p>
          <a:p>
            <a:pPr marL="285750" indent="-285750" eaLnBrk="0" hangingPunct="0">
              <a:spcBef>
                <a:spcPct val="20000"/>
              </a:spcBef>
              <a:buFont typeface="Wingdings" pitchFamily="2" charset="2"/>
              <a:buChar char="ü"/>
              <a:defRPr/>
            </a:pPr>
            <a:r>
              <a:rPr lang="ru-RU" sz="1200" b="1" dirty="0">
                <a:solidFill>
                  <a:schemeClr val="accent2"/>
                </a:solidFill>
                <a:latin typeface="Georgia" pitchFamily="18" charset="0"/>
              </a:rPr>
              <a:t>пользоваться справочными материалами, кроме тех, которые указаны в тексте контрольных измерительных материалов (КИМ);</a:t>
            </a:r>
          </a:p>
          <a:p>
            <a:pPr marL="285750" indent="-285750" eaLnBrk="0" hangingPunct="0">
              <a:spcBef>
                <a:spcPct val="20000"/>
              </a:spcBef>
              <a:buFont typeface="Wingdings" pitchFamily="2" charset="2"/>
              <a:buChar char="ü"/>
              <a:defRPr/>
            </a:pPr>
            <a:r>
              <a:rPr lang="ru-RU" sz="1200" b="1" dirty="0">
                <a:solidFill>
                  <a:schemeClr val="accent2"/>
                </a:solidFill>
                <a:latin typeface="Georgia" pitchFamily="18" charset="0"/>
              </a:rPr>
              <a:t>переписывать задания из КИМ в черновики (можно делать заметки в КИМ);</a:t>
            </a:r>
          </a:p>
          <a:p>
            <a:pPr marL="285750" indent="-285750" eaLnBrk="0" hangingPunct="0">
              <a:spcBef>
                <a:spcPct val="20000"/>
              </a:spcBef>
              <a:buFont typeface="Wingdings" pitchFamily="2" charset="2"/>
              <a:buChar char="ü"/>
              <a:defRPr/>
            </a:pPr>
            <a:r>
              <a:rPr lang="ru-RU" sz="1200" dirty="0">
                <a:solidFill>
                  <a:schemeClr val="accent2"/>
                </a:solidFill>
                <a:latin typeface="Georgia" pitchFamily="18" charset="0"/>
              </a:rPr>
              <a:t>перемещаться по ППЭ во время экзамена без сопровождения организатора.</a:t>
            </a: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ext Box 6"/>
          <p:cNvSpPr txBox="1">
            <a:spLocks noChangeArrowheads="1"/>
          </p:cNvSpPr>
          <p:nvPr/>
        </p:nvSpPr>
        <p:spPr bwMode="auto">
          <a:xfrm>
            <a:off x="1547813" y="2938463"/>
            <a:ext cx="1841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 altLang="ru-RU" sz="2800" i="1">
              <a:solidFill>
                <a:srgbClr val="3366FF"/>
              </a:solidFill>
            </a:endParaRPr>
          </a:p>
        </p:txBody>
      </p:sp>
      <p:sp>
        <p:nvSpPr>
          <p:cNvPr id="43012" name="Прямоугольник 2"/>
          <p:cNvSpPr>
            <a:spLocks noChangeArrowheads="1"/>
          </p:cNvSpPr>
          <p:nvPr/>
        </p:nvSpPr>
        <p:spPr bwMode="auto">
          <a:xfrm>
            <a:off x="1588" y="971550"/>
            <a:ext cx="9144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ru-RU" altLang="ru-RU" b="1">
                <a:solidFill>
                  <a:srgbClr val="FF0000"/>
                </a:solidFill>
                <a:latin typeface="Georgia" pitchFamily="18" charset="0"/>
              </a:rPr>
              <a:t>Портал СмотриЕГЭ</a:t>
            </a:r>
            <a:endParaRPr lang="ru-RU" altLang="ru-RU" b="1">
              <a:solidFill>
                <a:srgbClr val="FF0000"/>
              </a:solidFill>
              <a:latin typeface="Cambria" pitchFamily="18" charset="0"/>
            </a:endParaRPr>
          </a:p>
        </p:txBody>
      </p:sp>
      <p:pic>
        <p:nvPicPr>
          <p:cNvPr id="43013" name="Рисунок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40650" y="100013"/>
            <a:ext cx="1292225" cy="709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4" name="Рисунок 11"/>
          <p:cNvPicPr>
            <a:picLocks noChangeAspect="1" noChangeArrowheads="1"/>
          </p:cNvPicPr>
          <p:nvPr/>
        </p:nvPicPr>
        <p:blipFill>
          <a:blip r:embed="rId4"/>
          <a:srcRect l="8205" t="2477" r="16873" b="12575"/>
          <a:stretch>
            <a:fillRect/>
          </a:stretch>
        </p:blipFill>
        <p:spPr bwMode="auto">
          <a:xfrm>
            <a:off x="179388" y="1341438"/>
            <a:ext cx="4610100" cy="326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5" name="Рисунок 12"/>
          <p:cNvPicPr>
            <a:picLocks noChangeAspect="1" noChangeArrowheads="1"/>
          </p:cNvPicPr>
          <p:nvPr/>
        </p:nvPicPr>
        <p:blipFill>
          <a:blip r:embed="rId5"/>
          <a:srcRect l="8669" r="14241" b="11832"/>
          <a:stretch>
            <a:fillRect/>
          </a:stretch>
        </p:blipFill>
        <p:spPr bwMode="auto">
          <a:xfrm>
            <a:off x="4400550" y="3182938"/>
            <a:ext cx="4743450" cy="339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dèle par défaut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odèle par défaut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13</TotalTime>
  <Words>299</Words>
  <Application>Microsoft Office PowerPoint</Application>
  <PresentationFormat>Экран (4:3)</PresentationFormat>
  <Paragraphs>73</Paragraphs>
  <Slides>11</Slides>
  <Notes>11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Modèle par défaut</vt:lpstr>
      <vt:lpstr>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Twin Blades Blue Version</dc:title>
  <dc:creator>www.powerpointstyles.com</dc:creator>
  <cp:lastModifiedBy>Пользователь</cp:lastModifiedBy>
  <cp:revision>640</cp:revision>
  <cp:lastPrinted>2015-12-07T14:59:15Z</cp:lastPrinted>
  <dcterms:created xsi:type="dcterms:W3CDTF">2009-03-23T15:23:24Z</dcterms:created>
  <dcterms:modified xsi:type="dcterms:W3CDTF">2016-05-15T07:25:55Z</dcterms:modified>
</cp:coreProperties>
</file>